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93" r:id="rId3"/>
    <p:sldId id="294" r:id="rId4"/>
    <p:sldId id="295" r:id="rId5"/>
    <p:sldId id="296" r:id="rId6"/>
    <p:sldId id="297" r:id="rId7"/>
    <p:sldId id="298" r:id="rId8"/>
    <p:sldId id="299" r:id="rId9"/>
    <p:sldId id="300" r:id="rId10"/>
    <p:sldId id="273" r:id="rId11"/>
    <p:sldId id="579" r:id="rId12"/>
    <p:sldId id="580" r:id="rId13"/>
    <p:sldId id="581" r:id="rId14"/>
    <p:sldId id="582" r:id="rId15"/>
    <p:sldId id="583" r:id="rId16"/>
    <p:sldId id="584" r:id="rId17"/>
    <p:sldId id="585" r:id="rId18"/>
    <p:sldId id="586" r:id="rId19"/>
    <p:sldId id="587" r:id="rId20"/>
    <p:sldId id="588" r:id="rId21"/>
    <p:sldId id="589" r:id="rId22"/>
    <p:sldId id="590" r:id="rId23"/>
    <p:sldId id="591" r:id="rId24"/>
    <p:sldId id="598" r:id="rId25"/>
    <p:sldId id="599"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autoAdjust="0"/>
    <p:restoredTop sz="94660"/>
  </p:normalViewPr>
  <p:slideViewPr>
    <p:cSldViewPr snapToGrid="0">
      <p:cViewPr varScale="1">
        <p:scale>
          <a:sx n="128" d="100"/>
          <a:sy n="128"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3840" max="3840" units="cm"/>
          <inkml:channel name="Y" type="integer" max="2160" units="cm"/>
          <inkml:channel name="T" type="integer" max="2.14748E9" units="dev"/>
        </inkml:traceFormat>
        <inkml:channelProperties>
          <inkml:channelProperty channel="X" name="resolution" value="128" units="1/cm"/>
          <inkml:channelProperty channel="Y" name="resolution" value="63.52941" units="1/cm"/>
          <inkml:channelProperty channel="T" name="resolution" value="1" units="1/dev"/>
        </inkml:channelProperties>
      </inkml:inkSource>
      <inkml:timestamp xml:id="ts0" timeString="2021-10-20T06:37:58.369"/>
    </inkml:context>
    <inkml:brush xml:id="br0">
      <inkml:brushProperty name="width" value="0.05292" units="cm"/>
      <inkml:brushProperty name="height" value="0.05292" units="cm"/>
      <inkml:brushProperty name="color" value="#FF0000"/>
    </inkml:brush>
  </inkml:definitions>
  <inkml:trace contextRef="#ctx0" brushRef="#br0">10707 6588 0,'0'-9'109,"-27"9"-109,-17-17 16,0 8-16,-79 9 15,17-18-15,0 18 16,-229-26 0,53 26-1,141-18-15,35 18 16,88 0 0,9 0-1,0 9 48,9 26-48,-8 45 1,-19 105 0,-17 0-1,35 9 1,0-115-1,9-35 1,0-17 0,0-18-1,27 8 1,17 1 0,53 0-1,-18-1 1,-17-8 15,-53-9-15</inkml:trace>
  <inkml:trace contextRef="#ctx0" brushRef="#br0" timeOffset="1157.25">23107 6518 0,'26'0'78,"10"0"-63,8 0-15,62 0 16,-18 0-16,132 0 16,-114 8-1,-18 10 1,-61 0 0,-10 17-1,1 36 16,-9 26-15,9 61 0,-18 19-1,8-10 1,10-8 0,-18-88-1,0-45-15,0-8 16,-9-1-1,-8-8 1,-10-9 0,-8 0-1,-27-9 1,18-8 0,9 17-1,26 0 16</inkml:trace>
  <inkml:trace contextRef="#ctx0" brushRef="#br0" timeOffset="2091.46">23980 7161 0,'9'0'109,"9"0"-109,61 36 16,44-10-16,-8 1 16,9-19-16,175 28 15,36-28 1,-123-8 0,-150-8-1,-53 8 16,-9-18 32,-18-26-47,-8 0-16,8 26 15,-8-17-15,-1 8 16,-8-8-1,26 18 1,9 69 47,0 19-63,0-18 15,0 17-15,0 28 31,9-63-15,-9-26 0,9-9-1,8 0 1,10 0 0,8 0-1,-9-27 1,-26 18-1,9 9-15,9-8 16,17-10 0,-8 9-1,-27 0 1,0 0 0</inkml:trace>
  <inkml:trace contextRef="#ctx0" brushRef="#br0" timeOffset="2563.57">25920 5944 0,'18'62'31,"8"26"-15,54 291-1,-36-167 1,-26-53-16,-10 105 16,10-34-1,-18-116 1,0-96-1,9-18 1</inkml:trace>
  <inkml:trace contextRef="#ctx0" brushRef="#br0" timeOffset="3279.73">25982 6429 0,'0'0'0,"0"-8"16,18-10-1,-1 0 1,10 18 0,61 0-1,-35 0 1,0 27 0,-36-27-1,10 26 16,-9 9-15,-10 10 0,1 7-1,-9 1 1,-26 97 0,-18-70-1,17-36 1,1-18-1,8-17 1,0-9 0,1 9-1,17 0 1,0 0 0,53 35-1,70 26 16,18 27-15,9 0 0,-114-79-1,-10 8 1,-8-17-16,8 9 16,-8-9-1,-18-1 1</inkml:trace>
  <inkml:trace contextRef="#ctx0" brushRef="#br0" timeOffset="3683.82">26732 6385 0,'0'62'32,"53"150"-17,-9 35 1,-27 79-1,-17-132 1,0 0 0,9-97-1,-9-62 1,18 1 0,-18-19-1,0-34 63</inkml:trace>
  <inkml:trace contextRef="#ctx0" brushRef="#br0" timeOffset="4173.92">26749 6535 0,'9'-9'94,"35"-8"-78,44-1-16,62-17 15,-44 17-15,-9-8 16,115-27 0,-115 18-1,-88 17 1</inkml:trace>
  <inkml:trace contextRef="#ctx0" brushRef="#br0" timeOffset="4891.09">26943 6879 0,'89'-26'109,"-19"8"-109,80-44 16,-71 27-16,45-27 16,-80 45-16,35-36 15,-17 9 1,-35 26 0,-19 18-1,1 0 16</inkml:trace>
  <inkml:trace contextRef="#ctx0" brushRef="#br0" timeOffset="9858.2">24315 3078 0,'-9'0'62,"-8"0"-62,-1 0 16,9 0-1,0-9-15,-8 0 16,8 1 0,-9-28-1,-17-25 1,17-36 0,18 17-1,9 36 16,44 0-15,0 9 0,0 26-1,-27 9 1,10 0 0,17 62-1,-27-10 1,-17-16-1,-9 17 1,-18-9 0,-8 18-1,-9-10 1,26-34 0</inkml:trace>
  <inkml:trace contextRef="#ctx0" brushRef="#br0" timeOffset="10492.34">24342 3131 0,'17'62'15,"1"-45"-15,-9 1 16,35 44-1,-26-18 1,-1 26 0,-17-26-1,-9 9 1,-26-17 0,-18 17-1,-9-27 16,27 0-15,17-17 0,1 9-1,-1 35 1,18 17 0,-9-17-1,9-9-15,0 27 16,9-27-1,9-9 1,8-17 0,1 0-1,17 8 1,9 36 0,-9 26-1,-26 9 16,-10-18-15,-8-8 0,0-53-1,9-10 1,-9-25 15,0-10-15</inkml:trace>
  <inkml:trace contextRef="#ctx0" brushRef="#br0" timeOffset="11008.46">24721 3784 0,'9'0'47,"17"0"-47,-8 0 15,-1 8 1,-8 1-16,9 9 16,-9 8-1,-9 1-15,0 52 16,0 0-1,0-8 1,9-27 0,17-26-1,18-9 1,18 8 0,79 27-1,-79 0 16,-27 18-15,9 9 0,-17-10-1,-10-25 1,-8-19 0,-9-8-1</inkml:trace>
  <inkml:trace contextRef="#ctx0" brushRef="#br0" timeOffset="11558.58">26917 2681 0,'-9'0'31,"-9"-9"-31,1-8 16,-1-1-16,-8-8 16,-27-19 15,-18-78-16,45 8 1,52 27 0,-8 62-16,35-10 15,44 28 1,-27 16 0,-34 36-1,-27-26 1,-9 9-1,0 8 1,0 71 0,-18 44-1</inkml:trace>
  <inkml:trace contextRef="#ctx0" brushRef="#br0" timeOffset="12024.68">26811 2963 0,'0'44'31,"-9"-8"-31,-8 43 16,-1 18 0,-53 62-1,1-53 1,-9-9-1,-1-36 1,45-52 0,8-9-1,27 9 17,0 0-32,0 26 31,36 0-16,25 54 1,19 34 0,-45 9-1,-17-70-15,8 9 16,-17-27 0,0-18-1,0-26 1</inkml:trace>
  <inkml:trace contextRef="#ctx0" brushRef="#br0" timeOffset="12641.82">27085 2999 0,'0'44'16,"0"9"-1,0-18-15,8 0 16,10 18 0,26 0-1,-35-27 1,17 10 0,-8-1 15,8 0-16,-8-8-15,-9-10 16,17 27 0,27 9-1,-17-17 1,-10 17 0,-17-9-1,17 9 1,1 26-1,-27-35 1,9 0 0,-1-9-1,-8-8 1,0-18 0</inkml:trace>
  <inkml:trace contextRef="#ctx0" brushRef="#br0" timeOffset="19026.42">25285 5001 0,'-8'0'62,"-10"0"-46,0 0-16,1-9 15,-10 9-15,-17-27 16,0 27 0,17 0 15,10 0-16,-1 0 1,9 0 0,-8 18-1,8 26 1,0 27 0,9-1-1,0-17 1,27-26-1,17-1 1,-18-17 0,9-9-1,-8 0-15,17 0 16,-9 0 0,-17 0 15,0-9-16,8-26 1,-17-1 0,-9-16-1,-9-10 1,0 44 0,-26-8-1,0 17 1,8 9-1,1 0 1</inkml:trace>
  <inkml:trace contextRef="#ctx0" brushRef="#br0" timeOffset="20042.64">27340 4665 0,'-26'0'31,"8"0"-31,-8 0 16,8 0-16,-26 0 15,18 9 1,17 0 0,0-9-1,9 9 1,0 26 0,0 9 15,0-17-16,18 8 1,-1-17 0,1-9-16,-1 8 15,36 1 1,-44-9 0,18-1-1,-1-8 1,-8 0 15,-1 0-15,-8 0-1,0-17 1,0-27 0,-9-36 15,0 27-16,-9 36 1,0 8 0,0 9-16,1 0 15,-10 0 1,0-9 0,-17 9-1,17 0 1,1 0-1,8 0 1</inkml:trace>
  <inkml:trace contextRef="#ctx0" brushRef="#br0" timeOffset="41494.01">25277 5009 0,'-9'0'343,"0"0"-327,0 0 0,0 0-1,0 0 1,9-8-1,-8 8 1,-1-9-16,-9 0 16,9 9-1,-8 0 17,-1 0-17,0 0 1,10 0-1,-10 0 1,9 0 0,-9 0-1,10 0 32,-1 26 63,0-8-95,0 9-15,9-10 16,-17 18-16,8-17 15,0 9 1,0 8 0,0-9-1,9-17 1,0 0 0,0 9-1,0-1 1,0-8-1,9 0-15,9 8 16,-1 1 0,-8-9-1,26 0 17,-8 0-17,-9-9 1,-10 0-1,10 0 1,0 0 0,-9 0-1,17-27 1,-17 1 0,-9-1-1</inkml:trace>
  <inkml:trace contextRef="#ctx0" brushRef="#br0" timeOffset="42811.3">27376 4701 0,'0'0'0,"-18"0"16,9-9-1,-9 9 1,-8-9-1,8 0 1,10 9 0,-1 0-1,0 0 1,-9 0 0,9 0-1,1 9 1,-1 18-1,-9 8 1,9 0 0,1 9-1,-1-26 17,9 8-17,0 1 1,0-1-1,9-26 1,-1 9 0,10 0-1,-9 0 1,0-9-16,-1 0 16,1 0-1,18 0 1,-1 0-1,18 0 1,-17-9 0,-18 0-1,17-9 17,-17 10-17,8-10 1,-17 0-1,9-17 1,-9-9 0,0 26-1,0-8 1,-35-1 0,17 19-1,1-1 1,17 0-1,-18 9 1,9 0 15</inkml:trace>
  <inkml:trace contextRef="#ctx0" brushRef="#br0" timeOffset="45923">17180 6888 0,'9'0'78,"26"0"-62,36 9-16,35-9 16,17 0-16,177 0 15,44 0 17,9 9-17,35-9 1,-35 17-1,-18-17 1,-71 0 0,54 18-1,-71-18 1,-53 0 0,123 0-1,-52 0 1,-212 9-16,114 17 15,-114-17 1,-26-9 0,-1 0 15,10 9-15,8-9-1,9 0 1,-27 0-1,-17 0 1,0 0 0,-1 0-1,1 0 1</inkml:trace>
  <inkml:trace contextRef="#ctx0" brushRef="#br0" timeOffset="56478.88">25329 5080 0,'-17'0'157,"-1"0"-157,1 0 15,-1-9-15,0 9 16,1-9-16,-10 9 15,1-8 1,-10-1 0,28 9 15,-1 0-15,0 0-1,0 0 1,0 0 46,9 17-62,-17 1 16,-10 35 0,10-18-1,8 9 1,9 0-1,0-26-15,0 0 16,0-10 0,17 1 15,10 0-15,26-9-1,0 0 1,-9 0-1,-18 0 1,-17 0 0,0-18-1,0 10 1,0-1 0,-9-9-1</inkml:trace>
  <inkml:trace contextRef="#ctx0" brushRef="#br0" timeOffset="102032.93">27446 5856 0,'9'0'46,"17"0"-46,54 18 16,-19 8-16,1-8 16,106 35-1,-98 0 1,-17 0 0,-9 17-1,-17 27 16,17 53-15,-26-35 0,-18-45-1,8 10 1,-8-54-16,0 45 16,0 8-1,-8 0 1,-1 18-1,-18-17 1,18-10 0,1 1-1,8-27 1,-9-18 0,0 19-1,0-28 16,9-8-15,-17 26 0,-1 9-1,-9 36 1,1-27 0,0 8-1,8 10 1,-9-18-1,-17 9 1,18-27 0,-9 9-1,17-35 1,-8 17 0,-27 10-1,-27-10 16,1 18-15,-27-9 0,-9 1-1,10-10 1,-19-8 0,54-18-1,-19 0 1,-25 0-1,25-18 1,1 9 0,-62 1-1,62-10 1,9 0 0,8 1-1,-8-19 16,17 1-15,0-9 0,-17-44-1,26 0 1,-9-18 0,36 44-1,-9-17 1,-1-27-1,28 44 1,-19-53 0,18-17-1,0 9 1,1 8 0,8 36-1,-18-18 16,18 26-15,-9-35 0,9 9-1,0 62 1,27-89 0,-10 54-1,10-1 1,-1 10-1,9 8 1,10-18 0,-10 9-1,18 9 1,-27 27 0,1 0-1,8-10 16,27-8-15,-9 9 0,-1 17-1,10-8 1,-9 8 0,-18 1-1,-8 8 1,-10 0-1,19 0 1,-10 0 0,1 9-1,-18-9 1,8 9 0,1 0-1,-9 0 16,8 0-15,1 0 0,0 0-1,17 0 1,0 9 0,9-9-1,-26 0 1,-9 9-1,17 0 1,9 9 0,9-10-1,18 10 1,-27-9 0,1 0-1,-27-1 16,26 1-15,-26-9 0,8 9-1,10 9 1,8 8 0,9-8-1,9 8 1,-44-17-1,17-9 1,-8 18 0,8-9-1,1 8 1,8 1 0,9-1-1,-26 1 16,17-9-15,-26 0 0,0 0-1,0-9 63,8 0-78,1 0 16,0 0-16,-10 0 16,1 0-1,0-9 1,0 9 0,0 0 46</inkml:trace>
</inkml:ink>
</file>

<file path=ppt/ink/ink2.xml><?xml version="1.0" encoding="utf-8"?>
<inkml:ink xmlns:inkml="http://www.w3.org/2003/InkML">
  <inkml:definitions>
    <inkml:context xml:id="ctx0">
      <inkml:inkSource xml:id="inkSrc0">
        <inkml:traceFormat>
          <inkml:channel name="X" type="integer" min="-3840" max="3840" units="cm"/>
          <inkml:channel name="Y" type="integer" max="2160" units="cm"/>
          <inkml:channel name="T" type="integer" max="2.14748E9" units="dev"/>
        </inkml:traceFormat>
        <inkml:channelProperties>
          <inkml:channelProperty channel="X" name="resolution" value="128" units="1/cm"/>
          <inkml:channelProperty channel="Y" name="resolution" value="63.52941" units="1/cm"/>
          <inkml:channelProperty channel="T" name="resolution" value="1" units="1/dev"/>
        </inkml:channelProperties>
      </inkml:inkSource>
      <inkml:timestamp xml:id="ts0" timeString="2021-10-27T06:10:22.340"/>
    </inkml:context>
    <inkml:brush xml:id="br0">
      <inkml:brushProperty name="width" value="0.05292" units="cm"/>
      <inkml:brushProperty name="height" value="0.05292" units="cm"/>
      <inkml:brushProperty name="color" value="#FF0000"/>
    </inkml:brush>
  </inkml:definitions>
  <inkml:trace contextRef="#ctx0" brushRef="#br0">11809 1729 0,'9'0'63,"9"8"-48,-9 1-15,8 0 16,-17 0-16,35 0 15,10 8 1,-19-8 0,27 9-1,0-9 1,0-1 0,8 1-1,-8 0 1,-9-9 15,27 9-15,8-9-1,-26 0 1,-17 0-16,34 0 16,-8 0-1,-18 0 1,9 0-1,17 9 1,27 8 0,-8-17-1,52 0 1,9 9 0,8 0-1,-8-9 1,-44 18 15,-44-18-15,9 8-1,61 1 1,-35-9 0,-9 0-1,62 9 1,-62-9-1,0 18 1,27-1 0,-18-8-1,-9 9 1,27-9 0,8-1-1,10 10 1,-45-18 15,-18 0-15,-26 9-1,1-9 1,43 9 0,-9-9-1,1 0 1,-1 0-1,0-18 1,1 0 0,52-8-1,-35 0 1,-9-10 0,27 1-1,-45 9 1,36-10 15,-35 1-15,-27 9-1,-9-10 1,27-43 0,-36 17-1,10 9 1,-19-17-1,1 17 1,-18-27 0,0 1-1,-27 8 1,19 27 0,-10 0-1,0 18 1,9-1 15,-17 1-15,0-1-1,-1 10 1,-70-36 0,9-9-1,9 9 1,-1 18-1,-8-9 1,-27 9 0,-35-1-1,36 10 1,-36 17 0,0-9-1,-27 10 1,-8-19 15,-62 27-15,62-9-1,-27-8 1,71 17 0,27 0-1,25 0 1,-8-9-1,27 0 1,-27-9 0,0 10-1,35-1 1,-8 0 0,-1 0-1,-35 9 1,44 0 15,-105 9-15,61 9-1,9-10 1,27-8 0,-36 9-1,9-9 1,-9 0-1,9 0 1,9 9 0,17 0-1,-8 17 1,17-17 0,27 0-1,-9 0 1,-18 8 15,-35 27-15,35-8-1,0 8 1,18-9 0,0 0-1,9 9 1,8-8-1,10 8 1,8 0 0,0 9-1,9 9 1,0 26 0,0-35-1,0-18 1,0 9 15,44 44-15,18 18-1,-27-53 1,-8-9 0,-10 0-1,10-8 1,17 16-1,-9-16 1,9-1 0,-8 0-1,-1-17 1,0 0 0,-17-18-1,-1 8 1,1-8 15,-9 0-15</inkml:trace>
  <inkml:trace contextRef="#ctx0" brushRef="#br0" timeOffset="10847.81">20249 1693 0,'18'0'94,"0"0"-94,-1 0 15,1 0-15,0 9 16,-10-9-16,19 9 16,8 0-1,9-9 16,-8 9-15,-10-9 0,0 0-1,-17 0-15,27 8 16,25-8 0,-8 0-1,18 0 1,17 0-1,80 18 1,-27-18 0,17 0-1,-78 0 1,70 9 0,-44-9-1,17 0 16,-17 0-15,-27 0 0,-17 0-1,-53 0-15,44 0 16,0 9 0,17 0-1,10-9 1,17 8-1,-18 1 1,-17-9 0,8 18-1,-8-18 1,0 0 0,8 9-1,10-1 16,43-8-15,-26 0 0,9 0-1,0 0 1,-27 0 0,-8 0-1,-1 0 1,-8 0-1,26 0 1,-26 0 0,17 0-1,-8 0 1,17 0 0,9 0-1,9 0 16,-9 0-15,9 0 0,35-17-1,-44 17 1,-9-9 0,27-9-1,-18 18 1,17-17-1,-8 17 1,9-9 0,8 0-1,45-9 1,-53 1 0,17-27-1,-35 26 16,-88 18-15,17 0 0,-8-9-1,8 0 1,10-17 0,8-18-1,9-18 1,8-8-1,1 8 1,-27-26 0,-17 17-1,-18-8 1,0-9 0,-9 35-1,-9 17 16,1 19-15,8-10 0,-17 10-1,-1-10 1,-17 9 0,9-8-1,-27 8 1,18 1-1,-18-1 1,9-8 0,-17 8-1,-1 0 1,1 10 0,-10-19-1,-140 27 16,96 0-15,-52 0 0,-62 35-1,44-8 1,44-10 0,-9-17-1,18 0 1,9 0-1,-45 9 1,27 18 0,-44-18-1,-26 17 1,26 0 0,-44-8-1,-80 0 16,18-18-15,124 9 0,0-9-1,8 0 1,106 0 0,-8 0-1,17 0 1,-27 0-1,-25 0 1,-45 0 0,61 0-1,28 0 1,8 0 0,-18 0-1,-17-9 16,26 0-15,1 9 0,8 0-1,9 0 1,8 0 0,-8 0-1,-26 0 1,-1 0-1,-17 9 1,17 8 0,10-8-1,16 18 1,10-10 0,18-17-1,-10 36 1,18-1 15,0 0-15,9 27-1,0 0 1,0 8 0,0-8-1,0-18 1,0 9-1,9-18 1,9 9 0,8-8-1,-8-1 1,17 18 0,-8-27-1,17 18 16,-18-26-15,1-9 0,8 8-1,-9 1 1,10-9 0,-10 0-1,-17 0 1,9-9-1,-10 0 1,1 0 0</inkml:trace>
  <inkml:trace contextRef="#ctx0" brushRef="#br0" timeOffset="18151.44">25030 16307 0,'0'18'15,"0"-1"1,-9 1-16,-9 17 16,-26 1-1,-9 8 1,-26 9-1,-54 17 1,-8-8 0,-132 8-1,202-43-15,-237 8 16,-27 1 0,105-28-1,1 10 16,-71 0-15,71-10 0,17-8-1,80 0 1,-71-26 0,44-18-1,18-9 1,-26-9-1,8-17 1,44 35 0,0-53-1,27 35 1,-35-44 0,26-9-1,-53-52 16,9-27-15,79 79 0,-17-114-1,35 79 1,35 62 0,-9-44-1,0 17 1,18-26-1,18-9 1,44-18 0,61-70-1,-34 115 1,8 8 0,-36 44-1,45-43 16,-44 61-15,44-53 0,17 18-1,1 26 1,-1 0 0,18-17-1,-26 35 1,8 9-1,27-18 1,-17 17 0,175-16-1,-87 7 1,-63 37 0,-8-1-1,-53 9 16,62 0-15,-27 26 0,18 10-1,-17 16 1,-10-7 0,-35-1-1,36 26 1,52 18-1,-44 1 1,-70-37 0,159 107-1,-63-71 1,1 18 0,-18 9 15,-53-18-16,45 79 1,-54-52 0,27 87-1,-27-52 1,-26-44 0,-9 17-1,-26 0 1,8 71-1,-26-114 1,0 25 0,0-43-1,0 8 1,0 0 0,-26-8 15,17 0-16,-17 8 1,8-17 0,-8-18-1,-10 0 1,-17 26 0,1 1-1,-1-18 1,-18 35-1,-26-9 1,26-26 0,10-9-1,25-35 1,28-9 0</inkml:trace>
  <inkml:trace contextRef="#ctx0" brushRef="#br0" timeOffset="19906.83">24871 14693 0,'0'0'0,"-9"-9"0,0-17 15,9 8 1,0-158 0,0-18-1,80-159 1,34-17 0,-8 105-1,132-158 1,-150 290-16,142-158 15,-27 89 1,8 16 0,-17 63-1,-17 35 1,-10 17 0,54 1 15,-107 52-16,19 0 1,8 18 0,17 0-1,54 0 1,-44 9 0,-10 0-1,-8 44 1,150 53-1,-159-36 1,89 71 0,-36 9-1,0 18 1,-62-62 0,-26-9-1,26 17 16,-35-17-15,71 71 0,-10-9-1,54 105 1,-80-70 0,-35-17-1,27-1 1,-54-44-1,-25-70 1,-28 0 0,1-27-1,-9-35 1,-27 0 93,-8 0-109,-19-18 16,1-17-16,-17 9 16,-45-27-1,44 26 1,44 19-16,-34-10 15,7 9 1,37 9 0,8-9 62,8-17-63,45-18-15,27 0 16,17-27 0,97-35-1,-27 18 1,-149 79 0,-9 36 30,-9-10-30,0 36-16,0 35 16,-44 45-1,8-27 1,19-71 0</inkml:trace>
  <inkml:trace contextRef="#ctx0" brushRef="#br0" timeOffset="22231.35">30348 15037 0,'-9'-9'15,"-9"-26"1,-8-27-16,8 36 16,-52-54-1,43 63 16,9 17-15,10 0 31,-10 26-31,0 10-16,1 16 15,-36 98 1,26-35-1,27-44 1,9-36 0,18-17-1,-19-18 1,1-18 46,18-26-46,-27 26-16,26-8 16,1-89-1,-1 62 1,-17 53 46,17 62-46,1 0-16,-1 26 16,-26-44-16,18 97 15,-18 0 1,0-70 0,0-36-1,-9-26 16,0-9 1,-17 0-17,-36-18 1,18-17 0,26 8-1,18-8 1,0-27-1,53 9 1,18-17 0,-18 35-16,44-45 15,-35 27 1,-45 27 0,1 17-1,-9-17 16,-9-10-15,0 1 0,-9 9-1,-18-10 1,1 19 0,8 8-1,9 18 32,9 35-31,0 9-16,0 35 15,0-9 1,27-26 0,-1-18-1,-8-26 16,8-9-15,19 0 0,34-53-1,-53-8 1,10-19 0,-36 1-1,0 8 1,-9 36-1,0 35 1,9-9 0,0 27 15,0 105-15,9-26-1,17-26 16,-17-53-15,-9-27 31,0-18-31,0-70-16,0 27 15,35-63 1,-8 80-1,-1 53 17,-8 18-32,53 35 15,-19 18 1,-7-18 0,-1-9-1,-18-18 16,-8-26-15,-9 0 15,-1-9-15,10-52 0,-18-19-1,0 54-15,0-1 16,-18-26-1,1 44 1,8 9 0,0 0-1,0 0 1,-8 62 0,17 44 15,0 9-16,35-45 1,-17-43 0,-1-27-1</inkml:trace>
  <inkml:trace contextRef="#ctx0" brushRef="#br0" timeOffset="22990.52">30304 16545 0,'0'9'47,"8"-9"-32,1 0 1,0 0 15,0 0-15,9-18-1,8-26 1,-8-26 0,-18 26-1,-18 0 1,0 44 0,10 0-1,-1 0 1,-18 8-1,-34 37 1,-1 7 0,26-7-1,19 7 1,17 1 0,35 62 15,9-53-16,0-27 1,27-17 0,-18-18-1,9-18 1,-36 9 0,-8 0-1,-10-8 1,10-1-16,17-8 15</inkml:trace>
  <inkml:trace contextRef="#ctx0" brushRef="#br0" timeOffset="23289.59">30727 16431 0,'0'17'31,"-9"1"-15,-9 8-16,-8 18 16,-9 1-1,-45 34 1,63-61-16,8-1 15,0-17 32,0 0-47</inkml:trace>
  <inkml:trace contextRef="#ctx0" brushRef="#br0" timeOffset="23572.65">30462 16492 0,'18'0'16,"26"36"-1,44 17 1,-35-27 0,-18 0-1,10 10 1,-19-19-1,9 1 1,-17-18 0,-9 0-1,8 0 1</inkml:trace>
  <inkml:trace contextRef="#ctx0" brushRef="#br0" timeOffset="23866.72">30965 16510 0,'9'0'31,"0"18"-31,0 26 16,-1 26-1,1-26-15,-9 27 16,18 0-16,-1 34 15,10-8 1,-18-44 0,0-17-1,-1-28 1</inkml:trace>
  <inkml:trace contextRef="#ctx0" brushRef="#br0" timeOffset="24278.81">30992 16422 0,'0'0'0,"0"-18"16,0 9-16,8-8 16,19-1-1,-1 18 1,10 0 0,-1 9 15,-9 17-16,-8 10 1,-9 25 0,-9-17-1,0 18 1,-27-27 0,1-8-1,-9-18 1,8 0-1</inkml:trace>
  <inkml:trace contextRef="#ctx0" brushRef="#br0" timeOffset="25256.03">31194 16360 0,'9'18'32,"9"35"-17,-18-18-15,0 18 16,0-9-16,0-18 15,0 45 1,0-53 0,-27-27 46,19-35-46,8-27-16,0 27 15,0 26 1,35-8 0,-9 17-1,1 9 1,17 0 0,-9 0-1,-8 0 1,-10 0-1,-8 0 1,9 0 0,-10 0-1,-8-9 32,9-8-47,-9-19 31,0 1-15,0 17 0,0 10-1,0-1 1,-26 0 0,17 9-1,0 0 1,9 18 31,0 17-47,0 35 15,-9-25 1,9 43 0,9-44-1,9-27 16,8-8-15,18 0 0,1-9-1,-1 0 1,-9-18 0,-26 10 30,0-1-46,8 0 16</inkml:trace>
  <inkml:trace contextRef="#ctx0" brushRef="#br0" timeOffset="25823.15">31812 16210 0,'-9'0'63,"-18"9"-48,10 0-15,-1 8 16,9 10-16,-8-9 15,8 8 1,9-8 0,0-1-1,9 1 1,26 8 0,18 1-1,9 8 16,-36-8-15,-8-19 0,-9 19-1,-1-10 1,-8 1 0,0 9-1,-26 8 1,-27-18-1,18-8 1,17 9 0,0-18-1,10 0 1,-10 0 0</inkml:trace>
  <inkml:trace contextRef="#ctx0" brushRef="#br0" timeOffset="26506.31">32068 16307 0,'0'-9'31,"-9"18"16,9 0-31,0 17-1,0-17-15,0 9 16,9 0 0,8 8-1,-8-8 1,17-10-1,10 19 1,-19-18 0,-8 0-1,-9 17 1,0 27 0,0-18-1,0-17 16,0-1-31,-17 1 16,8-9 0,-9 0-1,9-9 1,0 0 0,1 0 15,-1 0-16</inkml:trace>
  <inkml:trace contextRef="#ctx0" brushRef="#br0" timeOffset="26873.39">32244 16378 0,'9'0'31,"0"9"-15,-9 8-16,8 1 15,1 17 1,-9-17 0,0 8-1,0-17 1,0 0 0,0 8 15,9-8-31</inkml:trace>
  <inkml:trace contextRef="#ctx0" brushRef="#br0" timeOffset="27107.44">32200 16263 0,'0'-18'32,"0"10"-1,0-1-31,9 0 16,-1 9-16,1 0 31,9 0-16</inkml:trace>
  <inkml:trace contextRef="#ctx0" brushRef="#br0" timeOffset="27719.58">32394 16290 0,'9'8'15,"-9"1"1,0 9 0,0-9-16,0-1 15,0 19 1,0-1 0,0 10 15,8-19-16,1-8 1,9 0 0,-9 0-1,8 0 1,-8-9 0,9 0-1,-9 0 1,-1 0-1,10-27 1,-9 18 0,-9-26-1,0 0 1,0 8-16,-9-8 16,-26-36 15,8 45-16,10 17 1,8 9 15</inkml:trace>
  <inkml:trace contextRef="#ctx0" brushRef="#br0" timeOffset="28656.79">32782 16210 0,'0'0'0,"9"9"15,-9 0 1,9 35 0,-9 26-1,0-17 1,0 9-1,0-18 1,0-17 0,0-54 109,0 1-125,0-1 15,0-17-15,0-9 16,0 9 0,0 9-1,0 8 1,17 19-1,-8 8 1,0 0 0,8 0-1,-8 0 1,9 0 0,0 0 15,-10 8-16,10 28 1,-9-1 0,0 0-1,-1 1 1,-8-1 0,0-9-1,9-17 1,-9 9-1,0-1 1,0-8 0,0 0-1,0 0 1,0 0 0,0 8 15,0 36-16,9 0 1,-9-18 0,9-17-16</inkml:trace>
  <inkml:trace contextRef="#ctx0" brushRef="#br0" timeOffset="42754.81">17745 15681 0,'26'0'94,"9"0"-78,62 9-1,-8-9-15,17 0 16,-1 0-16,230 0 15,-52 0 1,-19 0 0,-34 0-1,-72 9 1,54-9 15,-62 0-15,35 0-1,-97 0 1,27 0 0,-53 0-1,35 0 1,9 0-16,-1 0 16,89 0-1,-70 0 1,35 0-1,-45 0 1,-26 0 0,80 0-1,-9 0 1,8 0 15,-25 0-15,-1 0-1,9 0 1,-45 8 0,45-8-1,44 0 1,18 0 0,-18 0-1,35 0 1,-79 0-1,44 0 1,-70 0 0,43 0-1,-78 0 1,52 0 15,0 0-15,0 0-1,26 0 1,-25 0 0,-1 0-1,26 0 1,-43-8 0,52 8-1,-44 0 1,27-18-1,-88 18 1,8 0 0,9 0-1,0 0 1,18 0 15,-26 0-15,-10 0-1,36 0 1,26-9 0,9 9-1,1 0 1,25 0 0,-43 0-1,26-26 1,-36-1-1,-52 27 1,0 0 0,8 0-1,-8 0 1,0 0 15,-1 0-15,36 0-1,-35 0 1,35-9 0,27 9-1,26 0 1,-45 0 0,-8 0-1,-17 0 1,8 0-1,-9 0 1,18 0 0,27 0-1,35 0 1,-36 0 15,106 0-15,-61 0-1,-27 0 1,-44 0 0,-18 0-1,27 0 1,-35 0 0,-1 0-1,10 0 1,-18 0-1,8 0 1,1 0 0,34 0-1,-16 0 1,8 0 15,0 0-15,-18 0-1,9 0 1,45-8 0,-72 8-1,45-18 1,26 9 0,-70 0-1,0 9 1,-9 0-1,-9 0 1,26 0 0,27-8-1,-17-1 1,43-9 15,-52 18-15,-36 0-1</inkml:trace>
  <inkml:trace contextRef="#ctx0" brushRef="#br0" timeOffset="45785.05">21272 12656 0,'9'0'47,"27"9"-32,-19 0-15,1-1 16,8 10-16,-8 0 16,44-1-1,-18 1 1,0 0 0,9-1-1,-9-8 1,26 17-1,27-8 1,9 9 0,-26-10-1,17 10 1,26-10 15,-43-8-15,-28 0-1,10 0 1,9 0 0,8-1-1,9-8 1,80 0 0,-27 0-1,-18 0 1,-8-8-1,0-19 1,-53 18 0,-10 9-1,10-9 1,97-8 15,-27-27-15,18 8-1,18 1 1,-36-9 0,36 9-1,-54 8 1,10-8 0,-10-9-1,-8 9 1,-9-9-1,-26 17 1,-27-8 0,-9 8-1,0-8 1,10-18 15,-10 9-15,-35 35-1</inkml:trace>
  <inkml:trace contextRef="#ctx0" brushRef="#br0" timeOffset="50981.21">25859 14790 0,'0'9'15,"-9"9"-15,-18-1 16,19 10 0,-28-10-1,-17 10 1,9-1 15,-62 10-15,-8 8-1,-54 0 1,18-18 0,9-26-16,-53 0 15,-123-9 1,52-43 0,18-63-1,88-17 1,53-36-1,80-8 1,26 26 0,44-18-1,18 1 17,-18 52-17,35-9 1,-26 54-1,35-27 1,18 44 0,141-53-1,-62 62 1,-35 18 0,44-1-1,-79 27 1,-9 0-1,-36 9 1,10 17 0,-18 1-1,-1 26 17,-8 8-17,53 72 1,-53-63-1,9 19 1,-18-28 0,0 19-1,-35-27 1,0 8 0,-1 19-1,-8 8 1,-26 44-1,-1-17 1,1-27 0,17-26-1,-35 17 17,9-8-17,-18 8 1,0-35-1,26 9 1,1-27 0,17-8-1,0-18 1</inkml:trace>
  <inkml:trace contextRef="#ctx0" brushRef="#br0" timeOffset="52786.61">22886 15866 0,'0'0'0,"0"9"15,-44 17 1,-9-8 0,-26-9-1,9 9 1,-28-1-1,19-8 1,-9-9 0,-27 0-1,62-35 17,-44-36-17,27 9 1,17 1-1,9-19 1,26 10 0,9 43-16,-35-70 15,0-9 1,0-43 0,35 16-1,9 54 1,0 26-1,0-18 1,18-8 0,44-62-1,-9 79 17,17-17-17,9-1 1,71-25-1,-70 61 1,17 8 0,9-8-1,17 0 1,-8-9 0,35 0-1,-80 44 1,1 1-1,-18 8 1,8 0 0,-8 8-1,18 19 17,17-1-17,-9 1 1,27 17-1,-62-9 1,18 0 0,-27 1-1,1 17 1,8 8 0,-18 10-1,18 26 1,-8-9-1,-1 44 1,-17-52 0,-1-10 15,-17-17-15,0 9-1,0-9 1,-17 53-1,-10-18 1,9-26 0,-8-18-1,-1 0 1,1 9 0,-27 9-1,27-18 1,-10-9-1,-8 9 1,9-18 0,9 1 15,-19 8-15,-16 0-1,-27 18 1,-45 0-1,89-44 1,-18 9 0,-52 8-1,-36 9 1,-44 10 0,106-28-1,52-17 1</inkml:trace>
  <inkml:trace contextRef="#ctx0" brushRef="#br0" timeOffset="54797.06">21855 14896 0,'0'9'63,"0"0"-48,-9-9-15,-35 8 31,-27 10-15,-96 9 0,52-1-1,-79-17 1,53-9 0,70 0-16,-96 0 15,26-18 1,-9 18-1,26-9 1,36-8 0,35-1-1,-62-35 17,27 9-17,18-9 1,-45-44-1,27-9 1,61 18 0,10 18-1,17 8 1,-9-53 0,9-17-1,0 8 1,9 54-1,17-1 1,-8 1 0,8 8-1,27 9 17,-9-9-17,18 1 1,0 8-1,-1 9 1,-34 8 0,61-8-1,53-44 1,-17 26 0,131-35-1,-105 53 1,-17 9-1,-1 17 1,-17 1 0,-36 17-1,0 0 17,18 26-17,36 36 1,8 0-1,0 17 1,-71-26 0,19 0-1,-36 0 1,-9-9 0,17 35-1,-17-17 1,-17 17-1,8 27 1,-17-9 0,8 0-1,-17-35 17,0-18-17,-9 9 1,0 9-1,0-18 1,0 9 0,0 17-1,-9-17 1,-9 18 0,-8 17-1,8-26 1,-8-9-1,-1-1 1,-8-16 0,26-10-1,-8 1 17,-1-19-17,-17 19 1,0 8-1,-71 27 1,-9 0 0,-70 8-1,88-34 1,70-28 0,-43-8-1,61 0 32</inkml:trace>
  <inkml:trace contextRef="#ctx0" brushRef="#br0" timeOffset="57275.62">32429 15804 0,'-18'0'62,"10"0"-46,-10 0-16,9 0 15,0 0-15,-17 0 16,-9 0 0,-1 0-1,-25 0 1,-10 0-1,27-17 1,-18-1 0,27 1-1,0-19 17,-1 10-17,10-1 1,17 10-16,-26-36 15,26 35 1,-9-35 0,10 9-1,-10-26 1,9 25 0,0-52-1,9 18 1,0 26-1,9-9 1,9 18 0,-9 9 15,35-36-15,-9 19-1,35-19 1,-25 45-1,-10-1 1,0 18 0,9 0-1,9 1 1,35-1 0,-8 9-1,-10 0 1,1 0-1,-1 35 1,-17-8 0,18 17 15,-18-9-15,-9 0-1,9 27 1,-27-18-1,-8 27 1,8 8 0,-17-8-1,0-10 1,-9 1 0,0 9-1,0 26 1,-9-44-1,-17-9 1,8 9 0,-8-9 15,8-9-15,0 0-1,-52 36 1,26-18-1,-18-18 1,0 18 0,9-27-1,18-8 1,17-18 0,1 0-1,-1 0 1,-8 0-1,17 0 1,0 0 0</inkml:trace>
  <inkml:trace contextRef="#ctx0" brushRef="#br0" timeOffset="58776.06">32200 14790 0,'-9'0'46,"-9"0"-46,1 0 16,-19 18 0,-16-9-1,-1-9 1,8 0 0,-16 0-1,8-27 1,0-17-1,18 9 1,8-18 0,18 9-1,-8 0 17,8-18-17,-9-17 1,9 8-1,9 9 1,0 1 0,9-10-1,18 9 1,-10-8 0,10 26-1,17-18 1,0 0-1,18 0 1,17 36 0,-8-9 15,-54 35-15,36 0-1,53 17 1,-9 19-1,-26-10 1,-27-8 0,17 8-1,-16 18 1,-1-8 0,17 43-1,-17-26 1,-17 9-1,-9-1 1,-1-8 0,10 44 15,-27-44-15,0-9-1,0 0 1,0 0-1,0 1 1,-18-10 0,18-9-1,-9 1 1,-17-1 0,8-8-1,0-1 1,-17 10-1,9-1 1,-18 1 0,-27 17 15,27-18-15,-18 10-1,9-19 1,-8 10-1,8-18 1,0-1 0,0-8-1,26 0 1,10 0 0,-27-8-1,8-10 1,19 0-1,-1 1 1,0 17 0</inkml:trace>
  <inkml:trace contextRef="#ctx0" brushRef="#br0" timeOffset="60442.44">33126 16007 0,'0'0'0,"0"9"16,0 0-1,-18 0 1,1-9-1,8 0 1,-9 0-16,-35 0 16,-17 0-1,-10-18 1,-8 9 0,17 0-1,45 1 1,-18-10-1,26 0 1,-43-26 0,8 0-1,26-9 17,10 9-17,8 0 1,0 0-1,0-18 1,9-8 0,0 26-1,0-1 1,18 1 0,17-9-1,0 9 1,1 9-1,-1 9 1,0-1 0,0 1-1,1 17 17,-1 0-17,36-9 1,-27 18-1,0 0 1,70 18 0,-43 0-1,-27-9 1,-9 8 0,1 10-1,-1 17 1,9-9-1,-26 0 1,-1 9 0,1 9-1,-9-17 17,-9-19-17,9 10 1,-1-1-1,-8 1 1,0 26 0,0-18-1,0 0 1,0 0 0,-26 1-1,17-10 1,-9 1-1,1-10 1,-10 10 0,-34 17-1,-10 17 17,9-25-17,9-1 1,0-17-1,27-1 1,0-17 0,-10 0-1,19 0 1,-36 0 0</inkml:trace>
  <inkml:trace contextRef="#ctx0" brushRef="#br0" timeOffset="62568.91">31124 15637 0,'0'-9'94,"0"-35"-78,0 9-16,-27-27 15,19 18-15,-19-80 16,1 10 0,-36-116-1,35 80-15,-8-44 16,-9 45-1,35 16 1,9-8 0,-9 26-1,9 10 1,0 8 0,0-80-1,0 36 1,0 9-1,0-9 1,0 44 0,9-27 15,9-35-15,-18 1-1,0-45 1,9 26-1,-9 89 1,0-26 0,0 17-1,0-18 1,-9 44 0,0 36-1,9 26 1,44 36 109,36-1-110,8-8-15,-35-18 16,105 9-16,-17-9 16,89 0-1,105 0 1,-141 0 0,-123 0-1,-19 0 1,-16 0-1,25 0 1,-34 0 0,-18 0 15,0 0-15,26 0-1,-18 0-15,36 0 16,-9 0-1,-26 0 1,-9 0 0,0 0-1,0 0 17,-9-9 93,-27-18-125,1-8 15,-27-27-15,26 36 16,-70-62-1,18 26 1,70 53 0,0 0-1,0 9 1,9 9 31,0 44-32,18 62-15,-18-45 16,0 160 0,-9-72 15,0 10-15,9-89-1,0-61-15,-8 0 16,16-71 46,1 17-46,35-61-16,0-53 16,36-17-1,-27 61 1,-44 88-1</inkml:trace>
  <inkml:trace contextRef="#ctx0" brushRef="#br0" timeOffset="63772.18">30780 17462 0,'9'0'94,"17"-8"-79,36-1-15,-27-9 16,62 9-16,9 9 16,0-26-1,97-1 1,-115 10-16,-9-1 16,-61 18-1,-18-9 1</inkml:trace>
  <inkml:trace contextRef="#ctx0" brushRef="#br0" timeOffset="64134.26">31459 17357 0,'-9'0'0,"0"17"16,0 27 0,1 27-1,-1 8 1,0 27-1,9 0 1,0-35 0,0 8 15,0-44-15,0-26-1</inkml:trace>
  <inkml:trace contextRef="#ctx0" brushRef="#br0" timeOffset="64943.44">32376 17127 0,'0'0'0,"-35"0"78,-18 18-62,27-9-16,-27 0 15,-9 17-15,0-17 16,-44 35 0,27 9-1,17 9 1,18 35-1,35-53 1,9-9 0,0-8-1,9-19 17,0 10-17,17 0 1,36 8-1,-35-8-15,43 8 16,-26-8 0,-17-1-1,-1-8 1,-8 9 0,-9 0-1,-9-10 1,0 1-1,0 26 1,-9 1 0,-35 8 15,17-18-15,10-8-1,-10-18 1,9 0-1,-8 0 1,17 0 0</inkml:trace>
  <inkml:trace contextRef="#ctx0" brushRef="#br0" timeOffset="65976.67">32861 17110 0,'-9'-9'0,"1"0"31,-1 9-31,0-9 16,-17 9 15,8 0-31,-53 18 31,54 0-15,-27 8-1,8 0-15,-8 19 16,-9-1 0,18 0-1,9 0 1,17-9 0,0-17-1,9-9 1,0-1-1,9-8 1,44 18 0,-18-9 15,44 26-15,36 18-1,-44-26 1,-27 8-1,0-18 1,-35 1 0,8 9-1,-8-1 1,0 9 0,-9 9-1,0 0 1,0-17-1,-9-1 1,0-17 0,-17 9 15,-36-9-15,-44-1-1,-17 19 1,-10-27-1,72 0 1,-10 0 0,45 9-1,8-9 1,0 0 15,1 0-15</inkml:trace>
  <inkml:trace contextRef="#ctx0" brushRef="#br0" timeOffset="68515.24">21863 10813 0,'0'-9'62,"-17"-18"-62,-10 10 16,-8 8-16,-9-9 15,-9 18 1,-9 0 0,-8 62 15,8 17-15,27 71-1,35-44 1,26-9-1,1-53-15,-1-17 16,-17-18 0,17 8-1,1-17 1,-10 0 0,19-17-1,8-36 1,18-44-1,-18 8 1,-27-8 15,-8 18-15,-9 53 0,0 17-1,27 35 32,52 142-31,-44-89-1,9-17-15,9 26 16,-17-44 0,-19-26-1,-8-18 1</inkml:trace>
  <inkml:trace contextRef="#ctx0" brushRef="#br0" timeOffset="68943.33">22560 10407 0,'-35'18'0,"-18"43"0,0-17 15,-70 62 1,-10 35-1,80-79 1,45-27 0,8 9 15,52 36-15,10-10-1,88 54 1,-26-54-1,-63-43-15,36-1 16,-26-17 0,-45-9-1,-8 0 1</inkml:trace>
  <inkml:trace contextRef="#ctx0" brushRef="#br0" timeOffset="69259.4">22675 10777 0,'26'-8'16,"18"-19"-16,9 18 16,124-44-1,-27 18 1,-53 9 0,-53 17-1,-27 0 1,-8 9-1</inkml:trace>
  <inkml:trace contextRef="#ctx0" brushRef="#br0" timeOffset="69702.79">23080 10451 0,'0'44'31,"0"27"-31,9-27 16,0 167-1,-9-140 1,0 70 0,0-70-1,0-36 1,0-9-1,0-8 1,0 26 0,9-26-1,-9-9 1</inkml:trace>
  <inkml:trace contextRef="#ctx0" brushRef="#br0" timeOffset="70146.89">23372 10769 0,'8'17'31,"1"27"-15,18 27-16,-19 8 16,1-26-1,0 44 1,-9-44 0,0-44-1,0 0 1,-9-36 31</inkml:trace>
  <inkml:trace contextRef="#ctx0" brushRef="#br0" timeOffset="70370.93">23301 10530 0,'26'-8'16,"-17"8"-16,9 0 15,0 0 1,-10 0 0,1 0 15</inkml:trace>
  <inkml:trace contextRef="#ctx0" brushRef="#br0" timeOffset="70802.57">23477 10557 0,'36'70'15,"-1"-25"-15,0 16 16,9 36-16,27 44 16,8 18 15,-52-106-31,26 35 16,-36-70-1,-17-45 63,9-25-78,-9-28 16,18 10-16,-18-19 16,26-149-1,-8 124 1,-9 87-1,-9 18 1</inkml:trace>
  <inkml:trace contextRef="#ctx0" brushRef="#br0" timeOffset="71693.81">24104 10848 0,'0'0'0,"35"9"15,-9 0 1,-8-1-16,26 10 15,-18-18 1,1 0 0,-18 0 15,8 0-31,19 0 16,-10-44-1,9-9 1,-26-18-1,-9 1 1,0 35 0,0 8-1,-17 27 1,-1-17 0,0 17-1,-8 0 1,-1 0-1,-8 0 1,17 0 0,-17 26 15,-18 27-15,27 0-1,8 0 1,18 26-1,0 18 1,0 0 0,9-35-1,35 0 1,-9-27 0,1 9-1,-1-26 1,18-1-1,17-17 1,-43 0 0,43 0 15,45-44-15,-44-9-1,8-9 1,-44 10-1,1-19 1,-19-8 0,-8 17-1,-9 18 1</inkml:trace>
  <inkml:trace contextRef="#ctx0" brushRef="#br0" timeOffset="75127.22">19323 16351 0,'-8'0'78,"-10"0"-63,-9 0-15,-8 9 16,0 0-16,-27 9 16,-35-1-1,-62-17 1,36 0 0,-9 0-1,79-9 1,-53-44-1,44 9 1,9-17 15,-17-10-15,17 0-16,18 10 16,-27-54-1,27-8 1,26 8-1,9-8 1,17 17 0,10 35-1,17 1 1,9-27 0,9 26-1,-1 9 1,19 1-1,-19 16 1,10 19 15,26-18-15,-35 35-16,-9-9 16,17 18-1,71 0 1,-61 9-1,-10-9 1,1 18 0,-1-1-1,1 10 1,-27 17 0,0-9-1,-9 18 1,-8 0-1,8 35 1,-8 27 15,-10-36-15,-8 71 0,-9-35-1,0-36 1,0-17-1,-35 26 1,8 0 0,-17-8-1,-26 17 1,-1 9 0,-8-27-1,17-26 1,0-9-1,-8-17 1,17-1 15,-18-17-15,-52 0 0,70-9-1,26 0 1,18 0-1</inkml:trace>
  <inkml:trace contextRef="#ctx0" brushRef="#br0" timeOffset="77043.65">27817 16510 0,'-9'0'63,"-9"0"-63,0 0 15,-8 0-15,-45 9 16,1 0-16,-62 8 16,-80-8-1,115-9 1,9 0-1,26-9 1,0-8 15,9-36-15,-17-9 0,-18-61-1,17-1 1,9 1-1,27 8 1,26 0 0,9 80-16,0-106 15,0 35 1,18 18 0,17 0-1,27-18 1,-18 35-1,9 1 1,0-10 15,0 36-15,0 9 0,-9 17-1,17 18 1,19 0-1,17 9 1,53 18 0,-97-27-16,61 17 15,-61-17 1,9 18 0,-18 8-1,9 1 1,0 26-1,0 8 1,-9 1 15,-9-9-15,9 9 0,-26 0-1,0-1 1,-10 1-1,1 9 1,-9 26 0,0-44-1,-9 26 1,-8-17 0,-27 8-1,17-8 1,-26 0-1,0-9 1,18-18 15,9-9-15,-18 10 0,-18 17-1,-26-1 1,17 1-1,18-9 1,-44 27 0,53-45-1,18-8 1,8-9 0,9-9-1,0 0 1,0 0-1,-17 9 1,17-9 15,0 0-31</inkml:trace>
  <inkml:trace contextRef="#ctx0" brushRef="#br0" timeOffset="78754.66">27825 15099 0,'0'-9'62,"0"0"-62,0 0 16,0-8-16,-8-10 15,-1 1 1,-27-62 0,-8-9-1,36-18 1,8 62-1,0 9 1,0 18 0,0-1-1,8 18 1,28-8 0,25-27-1,28-9 1,-19 9-1,36-27 1,-36 27 15,10-9-15,-36 18 0,0-18-1,18-80 1,-45 19-1,-17 8 1,0 18 0,-8-27-1,-10 62 1,0 36 0,18 8-1,-8 9 32</inkml:trace>
  <inkml:trace contextRef="#ctx0" brushRef="#br0" timeOffset="79873.99">27208 15293 0,'0'-27'16,"0"19"0,0-1-16,-9 0 15,-8-9 1,-1-17-1,-9-27 1,-34-43 0,25 7-1,1 1 1,26 9 0,9 27-1,62-45 1,17 26-1,36-52 1,-36 53 15,-34 43-31,-1-8 16,-36 18 0,1-1-1,-9-17 1,0-17-1,-17-72 1,-63-8 0,-8 18-1,26 52 1,27 18 0,9-9-1,17 10 1,9-1-1,0-9 1,9 9 15,8 18-15,-8 26 0</inkml:trace>
  <inkml:trace contextRef="#ctx0" brushRef="#br0" timeOffset="81032.44">27755 16298 0,'17'-8'47,"-8"8"-32,9 0-15,8 0 16,1-9-16,17 9 15,-9 0 1,18 0 15,26 35-15,-8 18 0,-18 0-1,-18 17 1,-17 1-1,-9 44 1,-9-10 0,-9-43-1,0-27 1,9-8 0,0-1-1,0 1 1,18-1-1,8 10 17,9 16-17,27-7 1,26 16 0,-8-34-1,-27-27 1,17 0-1,-43 0-15,-1 0 16,80-53 0,-71 26-1,-17 19 1,-9-10 0,-1-9-1,10 19 1</inkml:trace>
  <inkml:trace contextRef="#ctx0" brushRef="#br0" timeOffset="82176.92">27120 16642 0,'-9'0'31,"0"0"-15,-8 0-16,-1 0 15,9 0 1,-26 36-1,8-10 1,19 0-16,-19 45 16,18 17-1,-8-8 1,17-10 0,17 1-1,19-1 1,-1-34-1,-9-10 17,27 9-17,-18-8 1,-8-1 0,-9 9-1,8 1 1,-8 25-1,-10 19 1,-8 17 0,-61 9-1,25-45 1,-16 10 0,-10-9-1,-35 26 1,-44 9-1,-36 9 1,71-53 15,18-9-15,26-18 0,54-26-1,-10 0 79</inkml:trace>
  <inkml:trace contextRef="#ctx0" brushRef="#br0" timeOffset="83444.2">18697 15275 0,'-9'0'31,"-8"-9"-31,-10 1 16,-79 8-1,9 0 1,36-9 0,-1-9-1,9-26 1,18 9-1,8-27 1,1 9 15,26-9-15,0 1 0,53-63-1,-18 62-15,-8 1 16,8 17-1,-26-27 1,-9 18 0,-18-17-1,-8-1 1,-45-44 0,-79-17-1,44 79 1,0-17-1,45 17 1,34-35 15,18-36-15,9-44 0,18 10-1,8 61-15,71-88 16,-17 26-1,-54 71 1,-17 79 0</inkml:trace>
  <inkml:trace contextRef="#ctx0" brushRef="#br0" timeOffset="84777.5">18583 16175 0,'-18'0'31,"-26"-18"-16,-9 18-15,-53 0 32,-26 0-17,52 18 1,45-1 0,18 10-1,-1 70 1,18 9-1,0-53-15,9 8 16,61 89 0,-17-53-1,9 45 1,-62-63 0,0 0-1,-18-8 1,-17-1-1,-18-17 17,-9-9-17,-61 18 1,61-35 0,9-10-1,-17-8 1,-1 26-1,-52 27 1,52 0 0,9 0-1,18 8 1,27-17 0,17-35-1,0-1 1,0 1-1,0 8 17</inkml:trace>
  <inkml:trace contextRef="#ctx0" brushRef="#br0" timeOffset="86160.81">19024 16157 0,'0'18'31,"0"26"-31,8 9 16,-8 17 0,0 36-1,36 35 1,-10-88-1,-17-44-15,26 18 16,-8-10 0,-10-8-1,19 0 1,16 0 0,10 8-1,35 1 1,-17-9-1,-36 8 17,26 36-17,-26-9 1,9 18 0,0 9-1,-35-36 1,-9-17-1,-9-1 1,0 10 0,0 8-1,0 18 1,-18 17 0,9 27-1,9 45 1,9-28 15,17-43-15,36-9-1,0-18 1,17-9 0,36 0-1,-80-26 1,-17-9-1,-9 9 1</inkml:trace>
  <inkml:trace contextRef="#ctx0" brushRef="#br0" timeOffset="87582.13">18142 15743 0,'0'-9'78,"0"0"-78,-9 0 16,-18-8-16,-17-1 16,-44-26-1,-115-9 1,-53 9 0,1 9-1,131 35 1,89 0-1,26 0 1,-9 8 0,-8 81-1,0-45-15,-36 79 16,27-52 0,-36 26-1,9-9 1,18-44-1,-18-18 17,-35 1-17,-70-18 1,-45 8 0,-26-70-1,79-35 1,-26-35-1,53 35 1,114 70 0,18 9-1</inkml:trace>
  <inkml:trace contextRef="#ctx0" brushRef="#br0" timeOffset="92218.16">20011 11739 0,'0'9'62,"-17"-1"-62,8 10 16,-9-9-16,9 8 15,-17 19 1,-18-10 0,17 9-1,10-17-15,-19 35 16,-25 9-1,-10 17 17,-17 0-17,9 1 1,26-18 0,-9-10-1,9 10 1,9-9-1,-44 53 1,-45 44 0,36-53-1,18 0 1,26-44 0,9-9-1,18 0 1,-27 35-1,-36 80 17,-16 9-17,43-62 1,-26 8 0,52-61-1,-8 0 1,18 0-1,-1 9 1,-8-9 0,18-18-1,-1 9 1,18-35 0,-9 0-1,-9-18 79,1-35-94,-10 0 16,10-9-1,-1-9-15,0-17 16,1 26-1,17 26 1,9 27 93,26 9-93,-9 9-16,1-1 16,8 1-1,53 53 1,27-27 0,-27 9-1,-26-36 1,-45-8-1,-8 0 1,-18 0 109,-17-1-109,-9 1-16,8 18 15,1-18-15,-9-1 16,-1 1 0,-61 0-1,62-9 1,17 9-1</inkml:trace>
  <inkml:trace contextRef="#ctx0" brushRef="#br0" timeOffset="101929.33">18256 14296 0,'9'18'0,"-9"-9"16,0 0-16,0 17 31,0-8-15,-26-18-1,-27 0 1,9-9 0,8-9-1,10-8 1,8-27-1,9 26-15,9 1 16,9-71 0,18 44-1,-10 35 1,-8 10 0,0 8 15,0 0 0,35 26-15,-9 18-1,-17 9 1,-9-9 0,-9 9-1,0-35 1,0-9-1</inkml:trace>
  <inkml:trace contextRef="#ctx0" brushRef="#br0" timeOffset="102936.56">17983 15558 0,'-44'35'31,"35"-35"-31,0 0 32,27 0 61,52 0-77,1 17-16,105-17 16,1 0-16,193 0 15,89-8 1,-133-36 0,-79 26-1,-141 18 1,-53 0 15,-36 0-15,27 0-1,27 0 1,52-9 0,27-17-1,-61 8 1,-81 18-1</inkml:trace>
  <inkml:trace contextRef="#ctx0" brushRef="#br0" timeOffset="104314.86">19218 16307 0,'-9'0'47,"-9"9"-47,-8 0 15,17-9-15,-9 0 16,-44 0-1,10 0 1,-19 0 0,-8-18-1,-36-8 1,53-1 0,-79-52-1,35 26 1,36 0 15,26 9-15,8-9-1,28-9 1,-10-17 0,9-62-1,0 97 1,9-18-1,9-9 1,26 18 0,9 1-1,18-10 1,-9 9 0,35 0-1,18 9 1,-35 17 15,-18 10-15,17-1-1,27 1 1,-17 17 0,25 8-1,-78-8-15,87 18 16,-52 0-1,-18 26 1,18-27 0,-9 36-1,-18-9 1,1 36 0,-10 26-1,0-27 1,-17-8 15,-9 8-15,0-9-1,-9 10 1,-43 70 0,-98 123-1,35-132 1,9-8-1,-17-36 1,-18-9 0,44-35-1,61-44 1,27-9 0</inkml:trace>
  <inkml:trace contextRef="#ctx0" brushRef="#br0" timeOffset="115447.85">19500 16290 0,'0'8'15,"-9"10"1,-9-9 0,1 0-1,-1 8 1,9-8-1,-17 0 1,-9 9 0,8-10-1,-17 10 1,0 0 0,0-10-1,8 1 16,28-9-31,-10 9 16,-26-9 0,0 18-1,-9-9 1,-44 8 0,44-8-1,9-9 1,0 0-1,0 0 1,-9 0 0,-18-18-1,18 10 1,27-1 0,17 0-1,0 0 16,9 0-15,-44-26 0,18-9-1,8 26 1,-26-61 0,9 8-1,17 27 1,9 0-1,0 9 1,1 0 0,8 8-1,-9-17 1,0 0 0,9 0-1,0-9 16,0-9-15,0-35 0,0 35-1,0 18 1,0-9 0,18-44-1,-1 44 1,1 1-1,-1 25 1,1 9 0,9-17-1,17-9 1,26 9 0,45-45-1,-45 54 16,1 0-15,-9 8 0,-18 18-1,18 0 1,-1 9 0,10 0-1,-9-1 1,-10-8-1,-7 18 1,16-9 0,-17 0-1,9 17 1,0-8 0,0 35-1,9-9 16,-27-9-15,27 53 0,-44-17-1,-10-1 1,1 10 0,0-1-1,-9-26 1,0 9-1,0-27 1,0 18 0,0-9-1,-9 9 1,0-27 0,-8 1-1,8-1 16,0 10-15,-26 8 0,8-9-1,-8 0 1,-9 9 0,9-8-1,8-10 1,-17-8-1,27 8 1,-19-8 0,-8-1-1,0 10 1,0-9 0,-9-1-1,0 10 16,9-19-15,-44 28 0,17-19-1,18-8 1,27-9 0,-9 0-1,8 0 1,-8 0-1,26 0 1,0 9 0</inkml:trace>
  <inkml:trace contextRef="#ctx0" brushRef="#br0" timeOffset="117247.32">18697 15266 0,'-17'0'63,"-1"0"-48,-9 0-15,-17 0 16,18 0-16,-1 0 15,-43 0 1,43 0 0,10 0-1,-1 0 1,9 0-16,-26-26 16,0-18-1,0 9 16,17 8-15,9 10 0,0-28-1,9 1 1,0-9 0,-9 0-1,1-8 1,8 34-1,0-26 1,0 9 0,0 0-1,8 0 1,10 0 0,0-35-1,-9 17 16,-1 0-15,1 9 0,-9 9-1,0 9 1,0 8 0,0-8-1,0 9 1,0 8-1,0 9 1,-9 9 0,-17-17-1,-9-1 1,-9 0 0,-27-26-1,45 35 16,8 1-15,-26-10 0,17 9-1,10-9 1,-10 1 0,18 8-1,-8-17 1,-1-10-1,-8-17 1,8 0 0,0 9-1,10-26 1,8-27 0,0 53-1,17-18 16,1 9-15,8-9 0,10-8-1,-1-1 1,18-8 0,-27 35-1,-8 8 1,26 1-1,-9-27 1,9 27 0,-17-9-1,-18 35 1,8-8 0</inkml:trace>
  <inkml:trace contextRef="#ctx0" brushRef="#br0" timeOffset="119704.39">18468 14332 0,'0'8'47,"-9"1"-16,-9 9-31,-8 8 16,-45 1 0,10-10-1,17 1 1,0-18-1,8 0 1,-8 0 0,27 0-16,-19 0 15,19 0 1,-1 0 0,9-9-1,-17-17 16,17-1-15,-9-8 0,1-9-1,17 0 1,0 0 0,0-9-1,8 9 1,19-27-1,8 27 1,27-26 0,0 25-1,-27 28 1,9 8 0,0 9-1,18 0 16,17 0-15,-35 0 0,-17 18-1,8-1 1,0 1 0,-8 0-1,-1-1 1,-17 10-1,0-10 1,17 45 0,-17-9-1,-9-9 1,0 0 0,0-9-1,0-17 16,0 9-15,-9-1 0,-17 9-1,-18 1 1,-18 16 0,9-25-1,18-18 1,-9 17-1,-18-26 1,0 0 0,9 0-1,0 0 1,36-9 0,-10 1-1,10-1 16,-1-18-15,0 1 0,1-18-1,-10-9 1,18 0 0,1 18-1,8 8 1,0-26-1,8 0 1,1 18 0,18 0-1,-10 17 1,10-17 0,17 8-1,-9 10 16,1-1-15,25-8 0,-34 8-1,-1 18 1,9 0 0,-17 0-1,35 0 1,-18 9-1,-17 0 1,35 26 0,-27-17-1,1-1 1,-18 10 0,8 8 15,-8 9-16,-9-9 1,0 27 0,9-18-1,-9 0 1,0-8 0,-18-1-1,9-9 1,1-26 15</inkml:trace>
  <inkml:trace contextRef="#ctx0" brushRef="#br0" timeOffset="123151.45">14631 7902 0,'0'0'16,"-17"9"-16,-27 18 15,-9 8 1,0 0-1,-18 0 1,-34 9 0,7 1-1,28-28 1,8-8 0,9-9-1,0 0 16,-8 0-15,-10 0 0,-26-44-1,53 26-15,-18-35 16,0-8 0,27 8-1,9-9 1,8-17-1,-8-18 1,17 8 0,9 10-1,0 17 1,17 9 0,10 0 15,-1 0-16,36 1 1,0 7 0,8 28-1,-17 8-15,62-17 16,-18 26 0,9 0-1,-9 0 1,-18 0-1,9 0 1,-26 35 0,53 62-1,-18 0 1,-44-27 0,-18-8 15,9-9-16,-35 0 1,9 9 0,-18-9-1,0-9-15,-27 35 16,-8-17 0,-53 35-1,44-35 1,8-45-1,19-17 17</inkml:trace>
  <inkml:trace contextRef="#ctx0" brushRef="#br0" timeOffset="124264.74">14446 7188 0,'-17'0'16,"-10"9"-1,1-1 1,-71 19 0,35-18-16,0-9 15,18 0 1,-26-9 0,17-18-1,9-17 1,-18-9-1,9 9 1,35 9 0,1-9-1,-19-27 1,1 10 0,9-10 15,-1-17-16,18 26 1,9 36 0,0-54-1,0 19 1,27-10 0,-10 36-1,10 0 1,8-1-1,0 19 1,45-10 0,17 27-1,-27 0 1,19 0 0,-10 18 15,53 26-16,-44 0 1,-26-9 0,-9 27-1,-9-18 1,-26 44 0,8-8-1,-17 17 1,-9-18-1,-9 0 1,-26 10 0,-9-28-1,-18 10 1,36-45 15,17-26-15,-9 0 15,9 0-31</inkml:trace>
  <inkml:trace contextRef="#ctx0" brushRef="#br0" timeOffset="125264.77">15443 7179 0,'0'0'0,"0"9"15,0 0 1,-9-1 0,-9-8-1,-8 0 1,-18 0-1,-27 0 1,10-8 0,-54-19-1,44 1 1,36-10 0,-9 1 15,0-9-16,35 18-15,-35-63 16,35 10 0,0 17-1,9-17 1,0 0 0,36 8-1,-1 0 1,0 19-1,9 7 1,9 1 0,9 9-1,-18 17 1,0 10 15,35 8-15,36 17-1,-44 10 1,-1 17 0,-17 0-1,0 0 1,9 44 0,-18 0-1,-18 45 1,-26-54-1,0 18 1,-8 9 0,-10-27-1,-17-8 1,8-45 15,18-26 16,1 0-47</inkml:trace>
  <inkml:trace contextRef="#ctx0" brushRef="#br0" timeOffset="126465">15707 7999 0,'0'0'0,"-8"9"0,-1 0 16,-9 0 0,-26 0-1,-26 8 1,-36 18-1,-27-8 1,-25-1 0,43-26-1,62 0-15,-26 0 16,8 0 15,9-8-15,1-10-1,-10-17 1,-17-36 0,9 9-1,26-17 1,17 35 0,19-9-1,8 18 1,9-1-1,0-8 1,0-9 0,35-8-1,53-45 1,18 35 0,-18 27 15,18-26-16,-18 25 1,-26 28 0,-9-1-1,18-8 1,8 26 0,44 0-1,-26 9 1,-17 8-1,17 18 1,-27-17 0,-25 17-1,25 36 1,-43-9 0,-10 8 15,-8-8-16,-9 0 1,0 26 0,0-18-1,-9-8 1,-17 0 0,8-27-1,-17 18 1,-27 9-1,0-36 1,18 1 0,18-18-1,-10-9 1,28 0 0,-10 0-1</inkml:trace>
  <inkml:trace contextRef="#ctx0" brushRef="#br0" timeOffset="129381.66">14464 5715 0,'0'-9'62,"-18"9"-46,9 0-16,1-9 16,-10 9-16,-8 0 15,8 0 1,-26-8 0,26 8-16,1 0 15,17-9 16,-9 9-15</inkml:trace>
  <inkml:trace contextRef="#ctx0" brushRef="#br0" timeOffset="129931.79">14358 5212 0,'9'0'16,"-18"9"31,-9-9-32,-8 9-15,-18-9 16,17 0-16,1 0 16,-9 0-1,-1 0 1,19 0-1,-1 0 1,0 0 0,10 0-1</inkml:trace>
  <inkml:trace contextRef="#ctx0" brushRef="#br0" timeOffset="132619.38">11739 5768 0,'0'9'16,"0"0"0,0-1-16,0 1 15,-9 0 1,0 0 15,0 0-15,0-9-1,9 8 1,-8-8 15,-1 0-15,0 0 0,-9 0-1,1 0 1,-10 0-1,10-8 1,-1-1 0,9-9-1,0 1 1,0-1 0,1 18 15,8-9-16,0 0 64,8 0-64,-8 1-15,18-1 16,-9 0-16,0 0 15,0 9 1,-9-9 0,8 9 46,10-8-62,0-1 16,-10 0-1,1 9 1,0 0 15,0 0-15,0 0 0,8 0-1,-8 0 1,0 9-1,0-9 17,0 9-32,8 8 15,-8 10 1,0 8 0,-9 0 15,9-17-16,-9-9 1,0 8 0,0 1-1,0-9 1,0 0 0,0-1-1,-9-8 1</inkml:trace>
  <inkml:trace contextRef="#ctx0" brushRef="#br0" timeOffset="134337.77">5574 5856 0,'9'9'63,"17"0"-48,18-9-15,-17 9 16,26-9-16,-27 0 16,133 0-1,-18 8 1,9-8 0,-27 0-1,-8 0 1,-36 0-1,-26 0 1,0 0 0,-17 9-1,-1 9 1,18-18 15,-18 9-31,9-9 16,27 0-1,-10 0 1,-25 0 0</inkml:trace>
  <inkml:trace contextRef="#ctx0" brushRef="#br0" timeOffset="135223.97">5697 5018 0,'18'0'63,"8"0"-47,10 0-1,-1 9-15,9-9 16,62 0-1,17 0 1,54 0 0,-80 0-1,0 0 1,-27 0 0,-34 0-1,-1 0 1,-26 0-1,8 0 1,10 0 0,-1 0-1,-8 0 1,0-9 15</inkml:trace>
  <inkml:trace contextRef="#ctx0" brushRef="#br0" timeOffset="136233.19">7973 5001 0,'0'8'15,"9"-8"17,-9 9-32,17-9 15,-8 0 1,18 18-1,25-18 1,19 9 0,0 0-1,70 17 1,-53-17-16,62 8 16,-9-17-1,0 0 1,-70 0-1,-10 0 1,-8 0 0,-44 0 15,0 0 0,8 0-15,1 0-16</inkml:trace>
  <inkml:trace contextRef="#ctx0" brushRef="#br0" timeOffset="136884.34">9578 5927 0,'0'8'62,"0"10"-46,0 9-16</inkml:trace>
  <inkml:trace contextRef="#ctx0" brushRef="#br0" timeOffset="137067.38">9596 6262 0,'0'9'94</inkml:trace>
  <inkml:trace contextRef="#ctx0" brushRef="#br0" timeOffset="137232.41">9613 6368 0,'9'17'31,"-9"-8"-31,9-9 16,-9 9-1,9 17 1,-1-8-16</inkml:trace>
  <inkml:trace contextRef="#ctx0" brushRef="#br0" timeOffset="137415.46">9640 6712 0</inkml:trace>
  <inkml:trace contextRef="#ctx0" brushRef="#br0" timeOffset="147117.62">24659 12515 0,'0'9'0,"0"-1"15,0 1 1,-9 27 0,-17-1-1,-27 18 1,-9 0 0,-8-9-1,-71 35 1,79-44-1,-44 36 1,0-27 0,9 0-1,-62 9 1,115-35 0,-167 26-1,78-27 1,36 10-1,-35-18 1,17 8 0,36-8-1,-18 0 1,-26-9 0,-19 0-1,-25-9 1,35 0-1,-27-17 1,62 17 0,26-17-1,-8-1 17,35 1-17,-27-27 1,-17 0-1,9-9 1,-1-17 0,-78-62-1,43 44 1,18-27 0,35 18-1,27 0 1,0 9-1,17-17 1,-17-1 0,-1-8-1,1-36 17,9 44-17,17 9 1,9 27-1,0-62 1,0 26 0,17 1-1,1-1 1,17 18 0,-8 18-1,-1 26 1,1-18-1,61-35 1,-44 62 0,27-35-1,105-71 17,-114 97-17,26 0 1,35-9-1,10 9 1,17-8 0,-45 17-1,37-9 1,-10 0 0,-35 17-1,-9 19 1,9-1-1,-9-8 1,36 26 0,-1 0-1,36 0 17,-9 0-17,9 0 1,-54 9-1,-25-9 1,8 8 0,-53 10-1,1-9 1,34 35 0,-8-18-1,8 10 1,1-1-1,88 62 1,-89-44 0,18 0-1,-43-18 17,8-8-17,-9 17 1,35 35-1,-17-17 1,26 52 0,-18-25-1,-25-28 1,-1 1 0,-18 9-1,27 52 1,-9-26-1,0 62 1,-9-53 0,1-9-1,-19-18 17,-8-8-17,0-1 1,-9 27-1,0-17 1,0 61 0,0-71-1,-9 27 1,0-17 0,-17 17-1,8-27 1,1 10-1,-10-1 1,-8-8 0,-9-1-1,-18 54 17,0-36-17,9-9 1,36-70-1,-1 9 1,9-10 0,-8 19-1,-19 8 1,-8 18 0,-35-18-1,8 9 1,10-17-1,8 8 1,17-26 0,-8 26 15,-17-17-15,-19 17-1,-8 0 1,18-8-1,8-9 1,9-1 0,-35 18-1,17-17 1,-8 0 0,35-9-1,17-1 1,1-8-1,-18 0 1,0 9 0,-1 0-1,-7 9 17,-10-10-17,-44-8 1,27 18-1,8-18 1,27 9 0,17-9-1,19 9 1</inkml:trace>
  <inkml:trace contextRef="#ctx0" brushRef="#br0" timeOffset="150083.28">18653 15240 0,'-35'0'16,"8"0"-16,10 0 15,-10 0 1,10 0-1,8 0 1,-9 0 0,1 0-16,-28 0 15,-25-18 1,-36-43 0,36 8-1,-10 9 1,45 8-1,17 1 1,1 17 0,17-43-1,0-10 17,8 9-17,28-26 1,-1-9-1,-9 27 1,1 17 0,-9 0-1,-10 26 1,1 10 0,-9-10-1,0-8 1,0 9-1,0-1 1,-26-8 0,8 8-1,-8 1 17,8 8-17,-8 9 1,8 1-1,9 8 1,-35-9 0,-27-18-1,27 1 1,-26-9 0,17-18-1,0 9 1,9-36-1,44 1 1,0 26 0,0-44-1,26 26 17,27-43-17,-9-10 1,18-17-1,17-9 1,-43 80 0,-28 34-1</inkml:trace>
  <inkml:trace contextRef="#ctx0" brushRef="#br0" timeOffset="162617.54">12956 10001 0,'-27'9'63,"-8"0"-63,17 0 15,1-9-15,-1 9 16,0-9-1,10 0 1,-1 0 15,0 0 1,9-18-17,-18-17 1,18-1-1,-8-8 1,8 35-16,0 1 16,0-1 15,8 0 78,10 0-93,-9 0-16,8 9 16,1-17-1,0 17 1,-9 0-1,17 0 1,-8 0-16,-10 8 16,19 10 15,-18-18-15,8 44-1,-8 0 1,-9 18-1,0-18 1,0-17 0,-17-19-1,17 1 1,-9-9 0,-9 0-1,0 0 1,1 0-1</inkml:trace>
  <inkml:trace contextRef="#ctx0" brushRef="#br0" timeOffset="180780.85">11809 5847 0,'-9'0'109,"1"0"-93,-1 0 0,0 0-16,0 0 15,-8 0-15,-10 0 16,-26 0 0,9 9-1,18-9 1,17 0-1,-9 0 1,0 0 15,10 0-15,-1 0 0,9-9-1,-9-8 1,0-1-1,0-17 1,9 8 0,0 1-1,0 8 1,0 9 0,9 1-1,0 8 1,0 0-1,0-9 1,-1 9 0,1 0-1,9 0 1,8 0 0,-17 17-1,0-8 1,0-9-1</inkml:trace>
  <inkml:trace contextRef="#ctx0" brushRef="#br0" timeOffset="182651.27">12550 5847 0,'-18'0'125,"1"0"-125,-1 0 16,9 0 0,-8 0-16,-1 0 15,0 0 1,-17 0-1,9 0 1,-10-9 0,19-17-1,-1 8 1,0 1 0,10 8-1,-1 0 1,9 0-1,-9-17 1,9 8 15,0 9-15,0 1 0,9-10-1,8 9 1,1 9-1,-9 0 1,17 0 0,1 0-1,-18 0 1,17 0 0,-8 0-1,-9 0 1,8 0-1,1 0 1,0 18 15,-18-1-15,17-8 0,-8 9-1,0-1 1,-9-8-1,9 0 1,-9 0 31,0 0-47,0 0 16,0 17-1,0-17-15,0 0 16,-9-1-1,0-8 126,9 9-141,-9-9 16</inkml:trace>
  <inkml:trace contextRef="#ctx0" brushRef="#br0" timeOffset="186570.14">11695 5530 0,'-9'0'141,"9"9"-126,-9-9 1,0 0-16,0 0 15,0 0 1,1 0 0,-1 0-16,9 8 15,-9-8 1,-17 0 0,17 0-1,0 0 1,0 0 15,0 0-15,0 0 15,1 0-31,8-8 16,-18-1-1,18 0-15,-9 0 16,0 9-1,9-17 48,-8-1-47,8 0-1,-9 1 1,9-10-1,0 10 1,0 8 0,0 0-1,0 0 1,9-9 0,-1 10-1,1-10-15,0 9 16,9-17-1,-1 17 17,-8 9 15,0 0-32,0 0 1,8-9-1,1 9 1,0 0 0,-1 0-1,-8 0 1,0 9-16,9 0 31,-10-9-31,10 8 16,-9 1-1,9 0 17,-1 0-17,-8 0 1,0 0 0,-9-1-1,0 1 1,0 9-1,9 0 1,-9 8 0,0-8-1,0-10 1,0 10 0,0 9-1,-9-27 1,0 0-1,0 8 17,0-8-1,1 0-15,-1 9-1,0-9 48,0 0-48,0 0-15,0 0 16,1 0 0</inkml:trace>
  <inkml:trace contextRef="#ctx0" brushRef="#br0" timeOffset="189303.75">14526 1429 0,'8'9'62,"-8"-1"-46,9 10-16,0 0 16,-9-10-16,0 10 15,9 26 1,0 0 0,0 0-1,-1-26 1,-8 0-1,0-9 32,9-1-31,26 28 0,-26-36-1,0 0 110,9 8-109,61 10-16,-26-18 15,9 9-15,79-9 32,-97 9-17,35-9 1,-61 0-16,8 0 16,-17 0 62,9 0-63,0 0-15,8 0 16,0 0-16,10 0 16,43 0-1,-17 0 1,-36 0-16,27 0 31,18 0-15,-9 0-1,-36 0 1,0 0 0,10 0-1,-10 0 1,1 0-1,8 0 1,0 0 0,9 0-1,-8 0 1,34 0 0,-26 0-1,0 0 1,0 0 15,27 0-15,-18 0-1,-27 0 1,27 0 0,-26 0-1,8 0 1,9 0-1,-26 0 1,-1 0 0,1 0-1,-9 0 1,17 0 0,-8 9-1,-9-9 48,0 0-48,17 0 1,-8 0 0,-10 0-1,1 0 1,0 0-1,0-9 64,9-18-79,-10-26 15,10 18-15,-9 9 16,0-18-16,-1 8 15,1-8 1,0-35 0,18-18-1,-19 35 1,1 27 0,-9 8-1,0 18 1,9 9 15,0 27 0</inkml:trace>
  <inkml:trace contextRef="#ctx0" brushRef="#br0" timeOffset="193320.65">14517 1261 0,'-9'0'16,"9"35"46,0-8-62,0 8 16,0 62-1,0-62 1,0 36 0,9 8-1,-9-17 1,0-44-1,0-9 1,9-9 0,8 8 15,10 10-15,-1 9-16,9-10 15,-26-17 1,0 0 15,0 0 16,9 0-31,8 0-1,45 0 1,-19 0-1,10 0 1,-9 0 0,0 0-1,9 0 1,-27 0-16,27 0 16,-18 0-1,-9 0 1,18 0-1,9-17 17,0 17-17,-1 0 1,19 0 0,-1 0-1,-17 0 1,-9 0-1,-27 0 1,9 0 0,1 0-1,-1 0 1,44 0 0,-8 0-1,26 0 1,-18 0-1,1 0 17,-27 0-17,-9 0 1,17 0 0,-16 0-1,-1 8 1,-36-8-1,1 0 1,9 0 0,-9 0-1,8 9 1,10-9 0,-18 0 46,-1 0-46,1-9-1,0 1 1,-9-1 0,18-18-1,-9 10 1,-1-36-1,-8 9 1,9 17 0,-9 18-16,0 1 15,9-19 1,-9 1 0,0 8-1,0-9 1,0 1-1,0 0 17,-9-1-17,9 9 1,0 10 0,-9 8 30,1 8-30,-1 28 0,0-19-16,0 27 15,0 1 1,0-1 0,1 9-1,8-27 1,0 1-1,-9-1 17,9-17-17,-9 0 1,9-1 0,-18-8-1,10 18 1,-28-9-1,-17 0 1,-8-9 0,8 0-1,-18 0 1,-52 0 0,17 9-1,-18-9 1,10 26-1,-54-17 17,54 8-17,25-17 1,19 0 0,-1 0-1,54 0 1,-19 0-1,-8 0 1,-9 0 0,18 0-1,0 0 1,8 0 0,-8 0-1,9 0 1,8 0 15,-17 0-15,-10-8-1,1 8 1,-9 0 0,9 0-1,9 0 1,17 0-1,-17-9 1,18 9 0,-1-9-1,0 0 1,1 0 0,-1 9-1,0-8 1,1-10 15,-10-17-15,1-27-1,-9 0 1,17 18 0,9-27-1,0 19 1,9-10-1,0 9 1,0 9 0</inkml:trace>
  <inkml:trace contextRef="#ctx0" brushRef="#br0" timeOffset="197314.54">16078 1852 0,'17'9'62,"10"26"-62,-1 18 16,1 0 0,35 88-1,-27-44 1,27 27 0,-9-45-1,-18-17-15,27 8 16,35 1-1,-9-9 1,0-10 0,53 10-1,-9 0 1,80 35 0,-62-35-1,26 17 1,45-17 15,-18-9-15,26-27-1,88-17 1,-34-9 0,-45-26-1,159-63 1,-221 54-1,89-44 1,26-36 0,-106 45-1,53-45 1,-132 62 0,-9-9-1,-27 9 1,-34 18 15,17-27-15,-9 1-1,17-28 1,1-17 0,-27 36-1,-26 35 1,0 26-1,0-26 1,0-10 0,8 10-1,-8 9 1,-9 17 0,0 18 93,0 8-93,-17 10-16,-10-10 15,-26 28 1,9-10-1,9-18 1,17 1 0,9-18-1,9 9 188,27 0-203,-1 0 16,1 17-16,17-8 16,79 43-1,-34-34 1,-19 8 0,-61-26-1,0-9 1,-9-44 78,0-53-94,-18 26 15,9-17-15,0 9 16,-17-1-1,17 27 1,9 45 0,-9 8-1,9-9 1,-26 18 62,-1 8-62,-26 19-16,-26 16 15,0-25 1,-62 43 0,17-8-1,89-44-15,-18-1 16,44-17-1,36 9 189,-1 9-189,9 0-15,-8-10 16,-1 1-16,18 0 15,106 44 1,-44-18 0,-35-8-1,-1 8 1,-26-9 0,9 1-1,-35-9 1,0-10-1,-10 1 17,-8-35 108,0-18-140,0-18 16,0-9 0,0 10-16,-17-10 15,8-8-15,-18-36 16,19 62-1,-1 35 17,9 10-17,-18 8 142,1 0-157,-1 8 15,0 10-15,-17-9 16,8 17-16,-17 1 15,-35-1 17,-36 10-17,71-10-15,-53 9 16,36-17 0,25-9-1,19-9 1,17 9-1,26-1 173,18 1-172,-17 0-16,-1 0 15,18 0-15,-17-1 16,34 19-1,36 17 1,-35-9 0,9-8-1,-27-1 1,-27-26 0,-8 9-1,9-9 1,-9 9-1,0 0 17,8-9-17,-17 9-15,9-9 16,0 8 0,0 1-1,-1-9 16,1 9-15,0 0 172,0-9-188,-9 9 15,9-9-15</inkml:trace>
</inkml:ink>
</file>

<file path=ppt/ink/ink3.xml><?xml version="1.0" encoding="utf-8"?>
<inkml:ink xmlns:inkml="http://www.w3.org/2003/InkML">
  <inkml:definitions>
    <inkml:context xml:id="ctx0">
      <inkml:inkSource xml:id="inkSrc0">
        <inkml:traceFormat>
          <inkml:channel name="X" type="integer" min="-3840" max="3840" units="cm"/>
          <inkml:channel name="Y" type="integer" max="2160" units="cm"/>
          <inkml:channel name="T" type="integer" max="2.14748E9" units="dev"/>
        </inkml:traceFormat>
        <inkml:channelProperties>
          <inkml:channelProperty channel="X" name="resolution" value="128" units="1/cm"/>
          <inkml:channelProperty channel="Y" name="resolution" value="63.52941" units="1/cm"/>
          <inkml:channelProperty channel="T" name="resolution" value="1" units="1/dev"/>
        </inkml:channelProperties>
      </inkml:inkSource>
      <inkml:timestamp xml:id="ts0" timeString="2021-10-27T06:15:03.370"/>
    </inkml:context>
    <inkml:brush xml:id="br0">
      <inkml:brushProperty name="width" value="0.05292" units="cm"/>
      <inkml:brushProperty name="height" value="0.05292" units="cm"/>
      <inkml:brushProperty name="color" value="#FF0000"/>
    </inkml:brush>
  </inkml:definitions>
  <inkml:trace contextRef="#ctx0" brushRef="#br0">25744 13106 0,'0'9'78,"0"-1"-62,0 10-16,0 17 15,0-8-15,0-1 16,0 1 0,0-1-16,0 9 15,0-17-15,0 8 16,0 19-1,0-28-15,0 1 16,0 8-16,0-17 16,0 9-16,0-9 15,0-1 1,0 1 0,0 0-16,0 9 15,0-1-15,0 1 16,0-9-16,0 8 15,0 1 1,0-9-16,0 0 16,0-1-16,0 1 15,0 0 1,0 0 0,0 9-16,0-10 15,0 1-15,9-9 141,35 0-110,-9 0-31,9 0 16,-8-9-16,8 1 15,-9 8-15,9-9 16,9 9 0,-9-9-16,-9 9 15,9 0-15,-26 0 16,8 0-16,1 0 15,-9 0-15,8 0 16,-8 0-16,-1 0 16,1 0-16,0 0 15,-10 0-15,10 0 16,0 0 0,-1 0-16,-8 0 15,9 0-15,-1 0 16,-8 0-16,9 0 15,-9 0 1,0 0-16,8 0 16,-8 0-16,0 0 15,8 0 1,-8 0-16,9 9 16,-9-9-1,17 0 1,-17 0 46,0 0-46,0 0-16,-1 0 16,-8-9 77,0-26-93,0-1 16,0 19 0,-8-10-16,8 1 15,0 8-15,-9 1 16,9-28-16,0 28 15,0-36 1,-9 35-16,9-8 16,0 8-16,0-35 15,0 27-15,0-9 16,0 8 0,0 9-16,0 10 15,0-1-15,0 0 16,0 0-16,0 0 15,-9 9 126,-8 0-125,-1 0-16,0 0 15,-8 0-15,-1 0 16,-26-8 0,27 8-16,0 0 15,8 0-15,-9 0 16,1 0-16,8 0 15,-61 0 1,44 0-16,8 0 16,-8 0-16,26 0 15,-17 0-15,8 0 16,0 0 0,1 0-16,-1 0 15,0 0-15,1 0 16,-10 0-16,1 0 15,-1 0-15,10 0 16,8 0 0,-9 0-16,10 0 0,-1 0 15,-9 0-15,0 0 16,1 0-16,-1 0 16,1 8-16,8-8 15,0 0-15,-9 0 16,9 9-16,1-9 15,-1 0 17,0 0-17,0 0-15,0 0 16,9 9 0,-8-9-16,-1 0 15</inkml:trace>
  <inkml:trace contextRef="#ctx0" brushRef="#br0" timeOffset="6881.45">25709 13159 0,'0'8'125,"0"10"-125,0 0 15,9-1-15,-9-8 16,0 0-16,0 9 16,0-1-16,0 1 15,0 8-15,8-8 16,-8 0-1,0-10-15,0 1 16,0 9-16,0-9 16,0 8-1,9-8-15,0 9 16,-9-1-16,0-8 16,0 9-16,0 0 15,9-1 1,-9-8-1,0 9-15,0-10 16,9 1-16,-9 0 16,8 0-16,-8 0 15,0 8-15,0-8 16,0 0 15,0 0 0,0 0-31,0-1 16,0 1 0,0 0-16,9 0 31,-9 0-15,0 0-1,9-9 235,9 0-234,-1 0-16,10 0 15,-1 0-15,18 0 16,-8 0-16,8 0 16,-9 0-16,53 0 15,-53-18-15,10 9 16,-10 9-16,-18 0 16,10 0-16,17 0 15,-18 0-15,1 0 16,8 0-16,-8 0 15,-1 0 1,-8 0-16,-1 0 16,-8 0-16,0 0 15,0 0-15,0 0 16,0-9-16</inkml:trace>
  <inkml:trace contextRef="#ctx0" brushRef="#br0" timeOffset="9619.37">25550 13450 0,'0'-9'62,"-9"0"-46,0 0 0,-8 9-16,-1 0 15,0 0-15,-8 0 16,-9 9-16,26-9 15,-26 9-15,17 8 16,-17-8-16,-1 0 16,-69 9-1,60-18 1,-8 9 0,9-9-16,27 0 15,-10 0-15,10 0 16,-10 0-16,10 0 15,-19 0 1,27 0-16,-17 0 16,17 0-16,-26 0 15,17 0-15,-8 0 16,-1 0 0,1 0-16,-9 0 15,8 0-15,-8-9 16,-36 0-1,27 9-15,18 0 16,-1 0-16,-17-9 16,18 9-16,8 0 15,-8 0-15,-18-18 16,17 10-16,1 8 16,-18 0-16,-18 0 15,-35 0 1,53 0-1,8-9-15,-8 9 16,9 0-16,-18 0 16,9 0-16,9 0 15,8 0 1,-131 0 0,113-9-1,-7 9-15,-10-9 16,9 9-16,0 0 15,-53 0-15,53 0 16,0 0-16,9 0 16,-35-9-1,26 9-15,9-17 16,-62 17 0,53 0-16,-9 0 15,-8 0-15,17 0 16,-18 0-16,27 0 15,-9 0-15,-17 0 16,43 0-16,-52 0 16,8 0-16,1 0 15,-18 0-15,8 9 16,27-9 0,0 0-16,9 0 15,9 0-15,-9 0 16,9 0-16,-9-18 15,-9 18-15,26 0 16,-8 0-16,8 0 16,-70 0-1,71 0 1,-9 0-16,-36 9 16,45 0-16,-36-1 15,27-8-15,-9 9 16,8 0-16,-17-9 15,-79 18 1,53-10-16,8-8 16,1 0-16,25 9 15,-25-9-15,17 0 16,0 0 0,-9 9-16,27-9 15,9 0-15,-1 0 16,10 0-16,-1 0 15,-17 0 1,17 0-16,0 0 16,-17 0-1,17 0-15,10 0 16,-1 0-16,0 0 16,0 0-16,-9 0 15,10 0-15,-1 0 16,9-9-16,-18 9 15,9 0-15,-8 0 16,-1 0-16,0 0 16,1 0-16,8 0 15,0 0 48,-35 0-48,-9 0-15,18 0 16,0 0-16,8 0 16,-26 0-1,36 0-15,-1 0 16</inkml:trace>
  <inkml:trace contextRef="#ctx0" brushRef="#br0" timeOffset="18888.63">27093 11536 0,'18'-9'63,"17"0"-48,1 0-15,-10 9 16,62 0-16,-61 0 16,43 0-1,-43 18-15,-19 0 16,1-10-16,0 1 16,-9 0-16,0 9 15,0-1 1,-9 1-16,-8 8 15,-19-8 1,10 0-16,-18-1 0,0 10 16,-36-1-16,54-17 15,-1-9-15,10 0 16,8 0-16,0 0 16,0 0-1,36 9 126,17 0-126,-9 0-15,9-1 16,0 1-16,-17 9 16,-1 0-16,36-1 15,-53 1-15,17 8 16,-17-8-16,9 0 16,-9 8-1,-9-17-15,0 17 16,0-8-16,0 0 15,-9 26 1,0-36-16,-9 10 16,-8 0-16,8-1 15,-17 1-15,26-18 16,-17 9 0,8-9-16,0 0 15,1 0-15,-10 0 16,18 0-16,-8 9 15,8-9-15,0 0 16</inkml:trace>
  <inkml:trace contextRef="#ctx0" brushRef="#br0" timeOffset="19403.74">28346 11412 0,'-71'89'31,"18"-28"-31,18-17 16,0 9-16,-1-9 15,10-17-15,-9 8 16,-1 27-16,1-36 16,17 10-16,-8-10 15,8 1-15,-8-10 16</inkml:trace>
  <inkml:trace contextRef="#ctx0" brushRef="#br0" timeOffset="19734.82">27861 11686 0,'8'0'94,"1"0"-94,0 0 16,9 0 15,-1 0-31,19 17 16</inkml:trace>
  <inkml:trace contextRef="#ctx0" brushRef="#br0" timeOffset="20023.89">28319 11880 0</inkml:trace>
  <inkml:trace contextRef="#ctx0" brushRef="#br0" timeOffset="21791.53">23345 11783 0,'-26'17'15,"-10"1"-15,1 9 16,-44 8-16,17-9 15,-17 1-15,26-1 16,9-17-16,-18 0 16,-9-9-16,36 0 15,-18 0-15,9 0 16,-27-9 0,54-9-16,8 10 15,9-19-15,0 1 16,0 8-16,18-26 15,26-27 1,-9 27-16,-9 9 16,19 0-1,7-9-15,-25 26 16,17-9-16,-26 10 16,8 8-16,-8 9 15,-1 0-15,1 0 16,8 0-1,-17 0-15,9 18 16,8-10-16,-17 10 16,18 9-16,-10-10 15,10 27-15,-18 0 16,-1 1-16,1-10 16,-9 18-16,0-9 15,0-9-15,0 18 16,0 18-16,0-10 15,-9-8-15,-17 9 16,8-27-16,-8 18 16,-9 26-16,-1-34 15,1 16-15,9-34 16,-1 8-16,9-8 16,-8 8-1,8-18-15,1-8 16,17 0-16,-9 0 62,9 0-62,0 0 32</inkml:trace>
  <inkml:trace contextRef="#ctx0" brushRef="#br0" timeOffset="22315.66">23469 11721 0,'-9'0'15,"0"27"17,-18 34-17,19 36-15,-19-35 16,1 9-16,17-27 15,-9 0 1,18-27-16,0-8 16,0 0-16,0 0 15,0 0 1</inkml:trace>
  <inkml:trace contextRef="#ctx0" brushRef="#br0" timeOffset="23035.15">23407 11853 0,'17'0'78,"10"0"-63,-18 0-15,8 0 16,10 0-16,-18 0 16,8 0-16,10-17 15,-10 17-15,1-9 16,0 9-16,-10 0 16,1 0-1,0 0-15,0 0 31,0 0-15,-9 44 62,0-9-78,-9 27 16,-9-9-16,9 26 15,-17 9-15,0 9 16,17-26-16,-18 8 16,1-8-1,17-36-15,-9 18 0,10 0 16,8-18 0,0-8-16,0-10 15,0 1-15,0-9 31,0 9-15,0-10 0</inkml:trace>
  <inkml:trace contextRef="#ctx0" brushRef="#br0" timeOffset="23575.28">24298 11950 0,'-18'44'32,"0"-26"-32,1 17 15,-10 1-15,10-1 16,-19 9-16,19 0 16,-1-17-16,-17 17 15,17-18-15,0 9 16,1-17-16,17-9 15,0 0-15,-9-9 16,9 8 0,-9 1-16,0-9 15,9 9-15,-8 0 16,-1 0-16</inkml:trace>
  <inkml:trace contextRef="#ctx0" brushRef="#br0" timeOffset="23849.34">23945 12127 0,'0'-9'16,"9"9"62</inkml:trace>
  <inkml:trace contextRef="#ctx0" brushRef="#br0" timeOffset="24083.4">24350 12356 0,'0'0'0</inkml:trace>
  <inkml:trace contextRef="#ctx0" brushRef="#br0" timeOffset="35631.13">18009 10160 0,'9'0'172,"0"0"-172,9 0 16,8 0 0,-8 0-16,-1 0 15,19 0-15,-10 0 16,-8 0-16,8 0 15,9 0-15,1 0 16,34 0 0,-34 0-16,16 0 15,-7 0-15,-10 0 16,27 0 0,-36 0-16,0 0 15,1 0-15,-9 0 16,-1 0-16,1 0 15,26 0 1,-26 0-16,-1 0 16,1 0-16,8 0 15,-8 9-15,17-9 16,-8 9-16,-1-9 16,1 0-1,8 0-15,-9 8 16,-8-8-16,8 0 15,-8 9-15,-9-9 16,0 0-16,8 0 16,1 9-16,0-9 15,-10 0-15,28 9 16,96-9 0,-97 0-1,9 0-15,-8 0 16,8 0-16,9 0 15,0 0 1,-27 0-16,-17 0 16,9 0-16,-1 0 15,10 0-15,-10 0 16,19 0 0,-10 0-16,-8 9 15,8-9-15,-8 0 16,-1 0-1,27 0 1,-26 0-16,0 0 16,-1 0-16,1 0 15,0 0-15,-1-9 16,-8 9-16,9-9 16,-9 9-16,-1 0 15,-8-9 1,9 9-16,9-9 15,-9 9-15,0-8 16,-1-1-16,-8 0 16,9 0-16,0 0 15,0 1-15,8-1 16,-8-27 0,18-8-1,-18 27-15,-9 8 0,0-9 16,0 1-16,0-1 15,0 9 1,0 0-16,0 1 16,0-1-1,0 0-15,0 0 16,-9 0 0,0 0-16,0 9 15,-9-8-15,1-1 16,-1 0-16,1 0 15,-1 0-15,0 9 16,-8-17-16,-10-1 16,10 18-16,-9-9 15,-1 9-15,1-9 16,9 9-16,-10 0 16,10-8-16,8 8 15,-8 0-15,-18-9 16,17 9-16,-8 0 15,-18-18 1,9 18-16,0-9 16,-9 0-16,27 9 15,-18-8-15,-9-1 16,-44 9 0,61-18-1,10 18-15,-9-9 16,-10 9-16,19 0 15,-18-8-15,17 8 16,10 0-16,-10 0 16,1 0-16,-27-9 15,18 9-15,8 0 16,-17 0 0,26 0-16,1 0 15,8 0-15,0 0 16,0 0-16,-8 0 15,-1 0 1,-8 9-16,8-1 16,-17 1-16,17 0 15,0 0-15,1 0 16,-1-1-16,1 1 16,-1 0-16,9-9 15,-9 18-15,1-9 16,8-1-16,0 1 15,0 0-15,1 0 16,-1 0-16,0-9 16,0 8-16,0 1 15,0 0 1,1 0-16,8 0 0,-18 0 16,18-1-16,0 10 31,0-9-31,-9 9 15,9-1-15,0-8 16,0 0-16,0 8 16,0 1-16,0 0 15,0-9-15,0 8 16,18 1-16,-9-1 16,8 10-16,-17-18 15,18 0-15,-9-1 16,0-8-16,8 18 15,1-9 1,-1 0-16,1-9 16,-9 8-16,0-8 15,0 0-15</inkml:trace>
  <inkml:trace contextRef="#ctx0" brushRef="#br0" timeOffset="53669.05">9834 16651 0,'8'0'140,"1"0"-124,0 0-16,9 0 16,8 9-1,1 0-15,-1-9 16,18 9-16,-17-1 15,43-8 1,-17 9-16,0-9 16,53 27-1,-71-27-15,18 0 16,-26 8 0,17-8-16,-18 0 0,18 0 15,-17 0-15,-10 0 16,1 0-16,8 0 15,-8 0-15,9 0 16,-1 0-16,-8 0 16,26 0-16,-18 0 15,18 0 1,-8-17-16,-1 8 16,0 9-1,9-9-15,-17 0 16,17 1-16,-9-1 15,-17 0-15,26-18 16,-27 19-16,19-10 16,-19 0-16,1 10 15,0-10-15,-10 0 16,10 1-16,-18 8 16,18 0-16,-9 0 15,-9-8-15,8 8 16,1-9-1,-9-8-15,0 8 16,0-8-16,0-10 16,0 19-1,0-1-15,-9 0 0,1 1 16,-28-10-16,19 10 16,-1 8-16,-8-18 15,-1 10 1,1-1-16,-19 0 15,19-8-15,-18 8 16,26 9-16,-26-8 16,18-1-16,-18 9 15,17 1-15,-17-1 16,-9 0-16,-9-9 16,27 9-16,9 1 15,-27 8-15,-9-9 16,27 9-16,-9-9 15,-80 9 1,71 0 0,-8 0-16,25 0 15,-17 0-15,0 0 16,1 0-16,7 0 16,19 0-1,0 0-15,-10 0 16,10 0-16,8 9 15,-17 8 1,26-8 0,0-9-16,0 9 15,-17 18-15,17-19 16,-26 10 0,26 8-16,0-26 15,0 9-15,1 0 16,-1 0-1,9 0 1,-9 0-16,9-1 0,0 1 16,-9 9-16,9-1 15,-9-8-15,9 9 16,-9 0-16,9-1 16,0 1-1,0-9-15,0 8 16,0-8-16,0 9 15,0-1-15,9 1 16,0 0-16,0 8 16,9 1-16,-10-10 15,10 1-15,8 0 16,10 8-16,8 0 16,18 10-16,-18-10 15,0-8-15,0 8 16,0-8-16,-9-9 15,9 0-15,0 8 16,9-8-16,-26-9 16,-10 0-16,1 0 15,0 0-15,-9 0 16,-1 0-16</inkml:trace>
  <inkml:trace contextRef="#ctx0" brushRef="#br0" timeOffset="56393.64">8670 17163 0,'8'0'47,"1"8"-47,0 1 15,0-9-15,8 9 16,10 9 0,-9-9-16,-18-1 15,26 1-15,-8 0 16,-1 0-16,19 0 15,-10-1 1,18 1-16,-9 9 0,9-9 16,9 0-1,-17-9-15,-1 8 16,-9-8-16,19 0 16,-19 0-16,-8 0 15,-1 0-15,-8 0 16,0-8-16,0 8 15,-9-9-15,9 0 16,8-9-16,-8-8 16,0-9-16,8-18 15,-8 35-15,0-8 16,-9-1-16,0-8 16,0-9-16,0 8 15,0 10 1,0 0-16,0-1 0,-9-8 15,-8 0 1,17 26-16,-9 0 16,0 0-1,-9 0 17,-43-53-32,17 27 15,26 26-15,-9-8 16,10 8-16,-19 0 15,19 0-15,-1 0 16,1 1-16,-10-10 16,18 18-16,-8-9 15,-1 9-15,0-9 16,1 9-16,-10-17 16,10 17-16,-10 0 15,10 0-15,-10 0 16,18 0-16,-17 0 15,-1 0-15,10 0 16,-36 0-16,26 0 16,-8 0-16,9 0 15,8 0 1,-9 0-16,19 0 16,-1 0-16,9 9 15,-9-9 1,0 0-1,0 8-15,-8 1 16,8-9-16,0 9 16,9 0-1,-18 0-15,10-9 16,8 8 0,-9 10-16,0-9 15,9 0-15,0 8 16,-9 1-1,9 0-15,-9 8 16,9-17-16,0 0 16,0 0-1,0-1 1,0 1-16,0 9 16,0-9-16,0 0 15,0-1-15,0 10 16,9 0-16,0-10 15,0 10-15,-9-9 16,0 9-16,9-1 16,17 1-16,-17 8 15,9-8-15,-10-9 16,10 8-16,-9 1 16,0-9-16,-9 0 15,17 8-15,-8-8 16,18 0-16,-10 9 15,19-1-15,-10 1 16,-8-9-16,8 17 16,9-17-16,-17 0 15,8 8-15,1-8 16,-9 0 0,-10 0-16,1-9 15</inkml:trace>
</inkml:ink>
</file>

<file path=ppt/ink/ink4.xml><?xml version="1.0" encoding="utf-8"?>
<inkml:ink xmlns:inkml="http://www.w3.org/2003/InkML">
  <inkml:definitions>
    <inkml:context xml:id="ctx0">
      <inkml:inkSource xml:id="inkSrc0">
        <inkml:traceFormat>
          <inkml:channel name="X" type="integer" min="-3840" max="3840" units="cm"/>
          <inkml:channel name="Y" type="integer" max="2160" units="cm"/>
          <inkml:channel name="T" type="integer" max="2.14748E9" units="dev"/>
        </inkml:traceFormat>
        <inkml:channelProperties>
          <inkml:channelProperty channel="X" name="resolution" value="128" units="1/cm"/>
          <inkml:channelProperty channel="Y" name="resolution" value="63.52941" units="1/cm"/>
          <inkml:channelProperty channel="T" name="resolution" value="1" units="1/dev"/>
        </inkml:channelProperties>
      </inkml:inkSource>
      <inkml:timestamp xml:id="ts0" timeString="2021-10-27T07:03:19.075"/>
    </inkml:context>
    <inkml:brush xml:id="br0">
      <inkml:brushProperty name="width" value="0.05292" units="cm"/>
      <inkml:brushProperty name="height" value="0.05292" units="cm"/>
      <inkml:brushProperty name="color" value="#FF0000"/>
    </inkml:brush>
  </inkml:definitions>
  <inkml:trace contextRef="#ctx0" brushRef="#br0">11148 6500 0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B10B7C-FEDD-4F5C-8ABD-02E016E0B52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2D6F5048-DBBE-40C0-BB66-81955F5A9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8F606E2-B2A8-4E9E-9081-B438E08E85A7}"/>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A09EC06C-1874-4F0F-87E5-2976BB341EE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139DED0-9088-4B4C-9CC4-AB3CA49214D8}"/>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2823314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733EA1-0372-4EE7-9F8A-71BD481B5C4F}"/>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025F66D-D38F-4952-8799-F3CC89A02DF3}"/>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9E1E22-D3A7-41D0-BDB7-82B312B17CF4}"/>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24879D45-603A-4EBB-BA05-C5E833079DE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22B27D8-3578-4E03-B19F-6C289AFDDC20}"/>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3586913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AA4741C-CEA0-425D-B2AD-3BB687A36C6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C11BE01-AA10-4CBB-8D81-95CBCB1568A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EBC46A6-5ED9-4AA0-879D-A385D25A3868}"/>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E961FC06-6E70-4531-A8C2-26D29401C95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897108E-8AB0-4107-8CC7-FD93A48408F9}"/>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7258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618187-4864-477E-A5C5-9A64F7CBCC0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6E6CA5A-2A77-40D1-8C00-DD6E5F88DC6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08ABD58-BE8D-4EB7-8A18-0F1EA7C7276F}"/>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942CF0A7-8BAB-4BEC-B6D8-B0DA0302ABD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0803296-1AF2-49AA-BEC1-E9911F5448C8}"/>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62437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4A7780-A7B6-4F4F-80C3-2D852883827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4AFF201-56A0-4AAD-9BCD-B379A4DB46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989CA0C-CB58-4829-AF38-4BCC7AF79E75}"/>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8FA3B338-59BB-4DFC-802E-340E6189640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DF4BCF8-90A0-4B37-8284-F3B61E753C77}"/>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3088047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1365CB-EE2A-44BC-A8A9-B26DD619C0F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E9CF9E9-C216-4CAB-BB38-1F3ED1F59E9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474A3AD-DB81-4B81-BF34-CA2735307C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13B0B60-747A-470F-BF3E-6002300CDDA4}"/>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6" name="바닥글 개체 틀 5">
            <a:extLst>
              <a:ext uri="{FF2B5EF4-FFF2-40B4-BE49-F238E27FC236}">
                <a16:creationId xmlns:a16="http://schemas.microsoft.com/office/drawing/2014/main" id="{B8E5C4BD-5C37-4A87-B157-AA084E896B6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EAA51AB-A4D5-47A0-A8E3-A915A6360B59}"/>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3212210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168523-1ED1-4245-A574-8164C3CCBF1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9B80D14-9040-44F3-8498-3492E8873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F7E6ED1-A96A-4A30-9543-347CE07BC8B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38253AE-127D-46DF-89A6-DC0BF91945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D51701B-D9C3-4C2C-BB84-F2DFE2FC79E7}"/>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D582F69-A611-4671-8BFE-16C57D02BEB2}"/>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8" name="바닥글 개체 틀 7">
            <a:extLst>
              <a:ext uri="{FF2B5EF4-FFF2-40B4-BE49-F238E27FC236}">
                <a16:creationId xmlns:a16="http://schemas.microsoft.com/office/drawing/2014/main" id="{CEE4A3FB-C06E-4AA0-A3CA-F1AF3F20E71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DBC859B-E06C-46B9-847A-409DC36C7380}"/>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272914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2FD07-B477-4DA1-BBEF-BE9C6E03DFF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33BF3B-FD95-4085-9A71-046C74890875}"/>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4" name="바닥글 개체 틀 3">
            <a:extLst>
              <a:ext uri="{FF2B5EF4-FFF2-40B4-BE49-F238E27FC236}">
                <a16:creationId xmlns:a16="http://schemas.microsoft.com/office/drawing/2014/main" id="{783D6041-4E75-4EEF-9F50-3BE9A6E6794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15568E5A-47FE-4153-8A67-0A13CC8E7271}"/>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232146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415DCEB-6603-40C0-96A2-4905678D8A91}"/>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3" name="바닥글 개체 틀 2">
            <a:extLst>
              <a:ext uri="{FF2B5EF4-FFF2-40B4-BE49-F238E27FC236}">
                <a16:creationId xmlns:a16="http://schemas.microsoft.com/office/drawing/2014/main" id="{C06411E3-848D-4464-AE48-00CD984C56E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EA977C7-E5E0-43DA-B0F6-F7C6E277766F}"/>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6604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5A2127-487A-462F-A6F8-1C8648DF9E5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B26D02A-5DBA-4586-A6BB-35D38675C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FAD12F2-6402-4A01-802A-3742B4DAA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309029C-BAD9-4D09-A8A4-3B7819B9D7C5}"/>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6" name="바닥글 개체 틀 5">
            <a:extLst>
              <a:ext uri="{FF2B5EF4-FFF2-40B4-BE49-F238E27FC236}">
                <a16:creationId xmlns:a16="http://schemas.microsoft.com/office/drawing/2014/main" id="{3AEDEB52-69DE-4463-B636-F61CEFD87DA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79B73BD-ED59-46E7-B6BA-A4CFF8446D30}"/>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194782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21DA49-0861-4A93-B424-42545D5F6D9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C431A1C-1984-4AB2-BBB7-DCC87EE58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CB68B56-41BE-42DD-9C7F-5EEAFA1F0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C2980C2-69B7-429E-8D62-2091FA7A0916}"/>
              </a:ext>
            </a:extLst>
          </p:cNvPr>
          <p:cNvSpPr>
            <a:spLocks noGrp="1"/>
          </p:cNvSpPr>
          <p:nvPr>
            <p:ph type="dt" sz="half" idx="10"/>
          </p:nvPr>
        </p:nvSpPr>
        <p:spPr/>
        <p:txBody>
          <a:bodyPr/>
          <a:lstStyle/>
          <a:p>
            <a:fld id="{285B03F5-3046-4A59-A687-123C50ECE1FB}" type="datetimeFigureOut">
              <a:rPr lang="ko-KR" altLang="en-US" smtClean="0"/>
              <a:t>2022. 8. 19.</a:t>
            </a:fld>
            <a:endParaRPr lang="ko-KR" altLang="en-US"/>
          </a:p>
        </p:txBody>
      </p:sp>
      <p:sp>
        <p:nvSpPr>
          <p:cNvPr id="6" name="바닥글 개체 틀 5">
            <a:extLst>
              <a:ext uri="{FF2B5EF4-FFF2-40B4-BE49-F238E27FC236}">
                <a16:creationId xmlns:a16="http://schemas.microsoft.com/office/drawing/2014/main" id="{38B7B406-D581-4786-A77B-D3146F134B8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0EB20F8-A301-410B-A85A-6A9DE4447E84}"/>
              </a:ext>
            </a:extLst>
          </p:cNvPr>
          <p:cNvSpPr>
            <a:spLocks noGrp="1"/>
          </p:cNvSpPr>
          <p:nvPr>
            <p:ph type="sldNum" sz="quarter" idx="12"/>
          </p:nvPr>
        </p:nvSpPr>
        <p:spPr/>
        <p:txBody>
          <a:body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3886787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4D28080-5755-4598-8BBD-6695D9151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B678CFE-C44A-4627-B3E2-B5D5B2829A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4CF59FE-D830-413A-A48C-3DFE473C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B03F5-3046-4A59-A687-123C50ECE1FB}" type="datetimeFigureOut">
              <a:rPr lang="ko-KR" altLang="en-US" smtClean="0"/>
              <a:t>2022. 8. 19.</a:t>
            </a:fld>
            <a:endParaRPr lang="ko-KR" altLang="en-US"/>
          </a:p>
        </p:txBody>
      </p:sp>
      <p:sp>
        <p:nvSpPr>
          <p:cNvPr id="5" name="바닥글 개체 틀 4">
            <a:extLst>
              <a:ext uri="{FF2B5EF4-FFF2-40B4-BE49-F238E27FC236}">
                <a16:creationId xmlns:a16="http://schemas.microsoft.com/office/drawing/2014/main" id="{8AEA808F-6849-4D88-A445-2625AF07F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032DA7D-58E7-46C0-9A1E-C10671D93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6BC81-7261-4154-BE2E-1DE9DE015133}" type="slidenum">
              <a:rPr lang="ko-KR" altLang="en-US" smtClean="0"/>
              <a:t>‹#›</a:t>
            </a:fld>
            <a:endParaRPr lang="ko-KR" altLang="en-US"/>
          </a:p>
        </p:txBody>
      </p:sp>
    </p:spTree>
    <p:extLst>
      <p:ext uri="{BB962C8B-B14F-4D97-AF65-F5344CB8AC3E}">
        <p14:creationId xmlns:p14="http://schemas.microsoft.com/office/powerpoint/2010/main" val="1311409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nature.com/encod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encodeproject.org/"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9A3D1C-E099-460F-9035-093E6A867FB6}"/>
              </a:ext>
            </a:extLst>
          </p:cNvPr>
          <p:cNvSpPr txBox="1">
            <a:spLocks/>
          </p:cNvSpPr>
          <p:nvPr/>
        </p:nvSpPr>
        <p:spPr>
          <a:xfrm>
            <a:off x="0" y="7408"/>
            <a:ext cx="12192000" cy="6120680"/>
          </a:xfrm>
          <a:prstGeom prst="rect">
            <a:avLst/>
          </a:prstGeom>
          <a:noFill/>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200" dirty="0">
                <a:latin typeface="Apple SD 산돌고딕 Neo 일반체"/>
                <a:ea typeface="Apple SD 산돌고딕 Neo 일반체"/>
                <a:cs typeface="Apple SD 산돌고딕 Neo 일반체"/>
              </a:rPr>
              <a:t>Chapter 4. Decision tree</a:t>
            </a:r>
          </a:p>
          <a:p>
            <a:r>
              <a:rPr lang="en-US" sz="3200" dirty="0">
                <a:latin typeface="Apple SD 산돌고딕 Neo 일반체"/>
                <a:ea typeface="Apple SD 산돌고딕 Neo 일반체"/>
                <a:cs typeface="Apple SD 산돌고딕 Neo 일반체"/>
              </a:rPr>
              <a:t>Chapter 8. Ensemble learning </a:t>
            </a:r>
          </a:p>
          <a:p>
            <a:endParaRPr lang="en-US" sz="2400" dirty="0">
              <a:latin typeface="Apple SD 산돌고딕 Neo 일반체"/>
              <a:ea typeface="Apple SD 산돌고딕 Neo 일반체"/>
              <a:cs typeface="Apple SD 산돌고딕 Neo 일반체"/>
            </a:endParaRPr>
          </a:p>
          <a:p>
            <a:r>
              <a:rPr lang="en-US" sz="2400" dirty="0">
                <a:latin typeface="Apple SD 산돌고딕 Neo 일반체"/>
              </a:rPr>
              <a:t>Introduction of biological</a:t>
            </a:r>
            <a:r>
              <a:rPr lang="ko-KR" altLang="en-US" sz="2400" dirty="0">
                <a:latin typeface="Apple SD 산돌고딕 Neo 일반체"/>
              </a:rPr>
              <a:t> </a:t>
            </a:r>
            <a:r>
              <a:rPr lang="en-US" altLang="ko-KR" sz="2400" dirty="0">
                <a:latin typeface="Apple SD 산돌고딕 Neo 일반체"/>
              </a:rPr>
              <a:t>data to be applied </a:t>
            </a:r>
          </a:p>
          <a:p>
            <a:r>
              <a:rPr lang="en-US" altLang="ko-KR" sz="2400" dirty="0">
                <a:latin typeface="Apple SD 산돌고딕 Neo 일반체"/>
              </a:rPr>
              <a:t>for random forest experiments</a:t>
            </a:r>
            <a:endParaRPr lang="en-US" sz="2400" dirty="0">
              <a:latin typeface="Apple SD 산돌고딕 Neo 일반체"/>
            </a:endParaRPr>
          </a:p>
        </p:txBody>
      </p:sp>
      <mc:AlternateContent xmlns:mc="http://schemas.openxmlformats.org/markup-compatibility/2006" xmlns:p14="http://schemas.microsoft.com/office/powerpoint/2010/main">
        <mc:Choice Requires="p14">
          <p:contentPart p14:bwMode="auto" r:id="rId2">
            <p14:nvContentPartPr>
              <p14:cNvPr id="2" name="잉크 1">
                <a:extLst>
                  <a:ext uri="{FF2B5EF4-FFF2-40B4-BE49-F238E27FC236}">
                    <a16:creationId xmlns:a16="http://schemas.microsoft.com/office/drawing/2014/main" id="{C88F1A77-2F25-4B3E-AC70-6EEFCFE022B4}"/>
                  </a:ext>
                </a:extLst>
              </p14:cNvPr>
              <p14:cNvContentPartPr/>
              <p14:nvPr/>
            </p14:nvContentPartPr>
            <p14:xfrm>
              <a:off x="3333600" y="781200"/>
              <a:ext cx="6788520" cy="2159280"/>
            </p14:xfrm>
          </p:contentPart>
        </mc:Choice>
        <mc:Fallback xmlns="">
          <p:pic>
            <p:nvPicPr>
              <p:cNvPr id="2" name="잉크 1">
                <a:extLst>
                  <a:ext uri="{FF2B5EF4-FFF2-40B4-BE49-F238E27FC236}">
                    <a16:creationId xmlns:a16="http://schemas.microsoft.com/office/drawing/2014/main" id="{C88F1A77-2F25-4B3E-AC70-6EEFCFE022B4}"/>
                  </a:ext>
                </a:extLst>
              </p:cNvPr>
              <p:cNvPicPr/>
              <p:nvPr/>
            </p:nvPicPr>
            <p:blipFill>
              <a:blip r:embed="rId3"/>
              <a:stretch>
                <a:fillRect/>
              </a:stretch>
            </p:blipFill>
            <p:spPr>
              <a:xfrm>
                <a:off x="3324240" y="771840"/>
                <a:ext cx="6807240" cy="2178000"/>
              </a:xfrm>
              <a:prstGeom prst="rect">
                <a:avLst/>
              </a:prstGeom>
            </p:spPr>
          </p:pic>
        </mc:Fallback>
      </mc:AlternateContent>
    </p:spTree>
    <p:extLst>
      <p:ext uri="{BB962C8B-B14F-4D97-AF65-F5344CB8AC3E}">
        <p14:creationId xmlns:p14="http://schemas.microsoft.com/office/powerpoint/2010/main" val="3646029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e Leibniz-LSB@TUM defines its unique research profile at the interface of food chemistry &amp; biology, chemosensors &amp; technology and bioinformatics &amp; machine learning. ">
            <a:extLst>
              <a:ext uri="{FF2B5EF4-FFF2-40B4-BE49-F238E27FC236}">
                <a16:creationId xmlns:a16="http://schemas.microsoft.com/office/drawing/2014/main" id="{8247511E-F915-460D-BD9E-86752AA39C2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874577" y="176896"/>
            <a:ext cx="6442846" cy="65042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0F89094-C575-42DB-BF7E-E5399C425699}"/>
              </a:ext>
            </a:extLst>
          </p:cNvPr>
          <p:cNvSpPr>
            <a:spLocks noGrp="1"/>
          </p:cNvSpPr>
          <p:nvPr/>
        </p:nvSpPr>
        <p:spPr>
          <a:xfrm>
            <a:off x="1524000" y="2360623"/>
            <a:ext cx="9143999" cy="927529"/>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000" dirty="0">
                <a:latin typeface="Apple SD 산돌고딕 Neo 일반체"/>
                <a:ea typeface="Apple SD 산돌고딕 Neo 일반체"/>
                <a:cs typeface="Apple SD 산돌고딕 Neo 일반체"/>
              </a:rPr>
              <a:t>Any questions?</a:t>
            </a:r>
            <a:endParaRPr lang="en-US" sz="3600" dirty="0">
              <a:latin typeface="Apple SD 산돌고딕 Neo 일반체"/>
              <a:ea typeface="Apple SD 산돌고딕 Neo 일반체"/>
              <a:cs typeface="Apple SD 산돌고딕 Neo 일반체"/>
            </a:endParaRPr>
          </a:p>
        </p:txBody>
      </p:sp>
    </p:spTree>
    <p:extLst>
      <p:ext uri="{BB962C8B-B14F-4D97-AF65-F5344CB8AC3E}">
        <p14:creationId xmlns:p14="http://schemas.microsoft.com/office/powerpoint/2010/main" val="521363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BE2CD7A-1BA2-448F-81A3-1C2CF1CBDA6F}"/>
              </a:ext>
            </a:extLst>
          </p:cNvPr>
          <p:cNvSpPr>
            <a:spLocks noChangeArrowheads="1"/>
          </p:cNvSpPr>
          <p:nvPr/>
        </p:nvSpPr>
        <p:spPr bwMode="auto">
          <a:xfrm>
            <a:off x="1067783" y="582309"/>
            <a:ext cx="10146891" cy="7746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 tIns="-76176" rIns="-28566"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ko-KR" sz="1100" dirty="0" err="1">
                <a:solidFill>
                  <a:srgbClr val="1D1C1D"/>
                </a:solidFill>
                <a:ea typeface="NotoSansKR"/>
              </a:rPr>
              <a:t>missing</a:t>
            </a:r>
            <a:r>
              <a:rPr lang="ko-KR" altLang="ko-KR" sz="1100" dirty="0">
                <a:solidFill>
                  <a:srgbClr val="1D1C1D"/>
                </a:solidFill>
                <a:ea typeface="NotoSansKR"/>
              </a:rPr>
              <a:t> </a:t>
            </a:r>
            <a:r>
              <a:rPr lang="ko-KR" altLang="ko-KR" sz="1100" dirty="0" err="1">
                <a:solidFill>
                  <a:srgbClr val="1D1C1D"/>
                </a:solidFill>
                <a:ea typeface="NotoSansKR"/>
              </a:rPr>
              <a:t>value가</a:t>
            </a:r>
            <a:r>
              <a:rPr lang="ko-KR" altLang="ko-KR" sz="1100" dirty="0">
                <a:solidFill>
                  <a:srgbClr val="1D1C1D"/>
                </a:solidFill>
                <a:ea typeface="NotoSansKR"/>
              </a:rPr>
              <a:t> 없는 </a:t>
            </a:r>
            <a:r>
              <a:rPr lang="ko-KR" altLang="ko-KR" sz="1100" dirty="0" err="1">
                <a:solidFill>
                  <a:srgbClr val="1D1C1D"/>
                </a:solidFill>
                <a:ea typeface="NotoSansKR"/>
              </a:rPr>
              <a:t>complete</a:t>
            </a:r>
            <a:r>
              <a:rPr lang="ko-KR" altLang="ko-KR" sz="1100" dirty="0">
                <a:solidFill>
                  <a:srgbClr val="1D1C1D"/>
                </a:solidFill>
                <a:ea typeface="NotoSansKR"/>
              </a:rPr>
              <a:t> </a:t>
            </a:r>
            <a:r>
              <a:rPr lang="ko-KR" altLang="ko-KR" sz="1100" dirty="0" err="1">
                <a:solidFill>
                  <a:srgbClr val="1D1C1D"/>
                </a:solidFill>
                <a:ea typeface="NotoSansKR"/>
              </a:rPr>
              <a:t>set을</a:t>
            </a:r>
            <a:r>
              <a:rPr lang="ko-KR" altLang="ko-KR" sz="1100" dirty="0">
                <a:solidFill>
                  <a:srgbClr val="1D1C1D"/>
                </a:solidFill>
                <a:ea typeface="NotoSansKR"/>
              </a:rPr>
              <a:t> 구하는 것 보다 강의에서 설명해주신 방법을 이용해 </a:t>
            </a:r>
            <a:r>
              <a:rPr lang="ko-KR" altLang="ko-KR" sz="1100" dirty="0" err="1">
                <a:solidFill>
                  <a:srgbClr val="1D1C1D"/>
                </a:solidFill>
                <a:ea typeface="NotoSansKR"/>
              </a:rPr>
              <a:t>ratio를</a:t>
            </a:r>
            <a:r>
              <a:rPr lang="ko-KR" altLang="ko-KR" sz="1100" dirty="0">
                <a:solidFill>
                  <a:srgbClr val="1D1C1D"/>
                </a:solidFill>
                <a:ea typeface="NotoSansKR"/>
              </a:rPr>
              <a:t> 보정한 </a:t>
            </a:r>
            <a:r>
              <a:rPr lang="ko-KR" altLang="ko-KR" sz="1100" dirty="0" err="1">
                <a:solidFill>
                  <a:srgbClr val="1D1C1D"/>
                </a:solidFill>
                <a:ea typeface="NotoSansKR"/>
              </a:rPr>
              <a:t>information</a:t>
            </a:r>
            <a:r>
              <a:rPr lang="ko-KR" altLang="ko-KR" sz="1100" dirty="0">
                <a:solidFill>
                  <a:srgbClr val="1D1C1D"/>
                </a:solidFill>
                <a:ea typeface="NotoSansKR"/>
              </a:rPr>
              <a:t> </a:t>
            </a:r>
            <a:r>
              <a:rPr lang="ko-KR" altLang="ko-KR" sz="1100" dirty="0" err="1">
                <a:solidFill>
                  <a:srgbClr val="1D1C1D"/>
                </a:solidFill>
                <a:ea typeface="NotoSansKR"/>
              </a:rPr>
              <a:t>gain으로</a:t>
            </a:r>
            <a:r>
              <a:rPr lang="ko-KR" altLang="ko-KR" sz="1100" dirty="0">
                <a:solidFill>
                  <a:srgbClr val="1D1C1D"/>
                </a:solidFill>
                <a:ea typeface="NotoSansKR"/>
              </a:rPr>
              <a:t> 바꿔 </a:t>
            </a:r>
            <a:r>
              <a:rPr lang="ko-KR" altLang="ko-KR" sz="1100" dirty="0" err="1">
                <a:solidFill>
                  <a:srgbClr val="1D1C1D"/>
                </a:solidFill>
                <a:ea typeface="NotoSansKR"/>
              </a:rPr>
              <a:t>의사결정tree를</a:t>
            </a:r>
            <a:r>
              <a:rPr lang="ko-KR" altLang="ko-KR" sz="1100" dirty="0">
                <a:solidFill>
                  <a:srgbClr val="1D1C1D"/>
                </a:solidFill>
                <a:ea typeface="NotoSansKR"/>
              </a:rPr>
              <a:t> 만드는 것이 더 좋다고 말씀하셨습니다. </a:t>
            </a:r>
            <a:endParaRPr lang="en-US" altLang="ko-KR" sz="1100" dirty="0">
              <a:solidFill>
                <a:srgbClr val="1D1C1D"/>
              </a:solidFill>
              <a:ea typeface="NotoSansKR"/>
            </a:endParaRPr>
          </a:p>
          <a:p>
            <a:pPr latinLnBrk="0"/>
            <a:endParaRPr lang="en-US" altLang="ko-KR" sz="1100" dirty="0">
              <a:solidFill>
                <a:srgbClr val="1D1C1D"/>
              </a:solidFill>
              <a:ea typeface="NotoSansKR"/>
            </a:endParaRPr>
          </a:p>
          <a:p>
            <a:pPr latinLnBrk="0"/>
            <a:r>
              <a:rPr lang="ko-KR" altLang="ko-KR" sz="1100" dirty="0">
                <a:solidFill>
                  <a:srgbClr val="1D1C1D"/>
                </a:solidFill>
                <a:ea typeface="NotoSansKR"/>
              </a:rPr>
              <a:t>그렇다면 만약 </a:t>
            </a:r>
            <a:r>
              <a:rPr lang="ko-KR" altLang="ko-KR" sz="1100" dirty="0" err="1">
                <a:solidFill>
                  <a:srgbClr val="1D1C1D"/>
                </a:solidFill>
                <a:ea typeface="NotoSansKR"/>
              </a:rPr>
              <a:t>missing</a:t>
            </a:r>
            <a:r>
              <a:rPr lang="ko-KR" altLang="ko-KR" sz="1100" dirty="0">
                <a:solidFill>
                  <a:srgbClr val="1D1C1D"/>
                </a:solidFill>
                <a:ea typeface="NotoSansKR"/>
              </a:rPr>
              <a:t> </a:t>
            </a:r>
            <a:r>
              <a:rPr lang="ko-KR" altLang="ko-KR" sz="1100" dirty="0" err="1">
                <a:solidFill>
                  <a:srgbClr val="1D1C1D"/>
                </a:solidFill>
                <a:ea typeface="NotoSansKR"/>
              </a:rPr>
              <a:t>value가</a:t>
            </a:r>
            <a:r>
              <a:rPr lang="ko-KR" altLang="ko-KR" sz="1100" dirty="0">
                <a:solidFill>
                  <a:srgbClr val="1D1C1D"/>
                </a:solidFill>
                <a:ea typeface="NotoSansKR"/>
              </a:rPr>
              <a:t> 과반수 정도 가까이 된다면, 그때도 값을 0으로 주어서 계산했던 방법을 이용하는 것이 더 이득이 되는지 궁금합니다.</a:t>
            </a:r>
          </a:p>
          <a:p>
            <a:pPr latinLnBrk="0"/>
            <a:endParaRPr lang="ko-KR" altLang="ko-KR" dirty="0"/>
          </a:p>
        </p:txBody>
      </p:sp>
      <p:sp>
        <p:nvSpPr>
          <p:cNvPr id="7" name="Rectangle 4">
            <a:extLst>
              <a:ext uri="{FF2B5EF4-FFF2-40B4-BE49-F238E27FC236}">
                <a16:creationId xmlns:a16="http://schemas.microsoft.com/office/drawing/2014/main" id="{CA0808C4-2ED9-424E-B614-79D02FDDF389}"/>
              </a:ext>
            </a:extLst>
          </p:cNvPr>
          <p:cNvSpPr>
            <a:spLocks noChangeArrowheads="1"/>
          </p:cNvSpPr>
          <p:nvPr/>
        </p:nvSpPr>
        <p:spPr bwMode="auto">
          <a:xfrm>
            <a:off x="1067784" y="1800152"/>
            <a:ext cx="10146890" cy="20211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76176" rIns="-28566" bIns="-101568" numCol="1" anchor="ctr" anchorCtr="0" compatLnSpc="1">
            <a:prstTxWarp prst="textNoShape">
              <a:avLst/>
            </a:prstTxWarp>
            <a:spAutoFit/>
          </a:bodyPr>
          <a:lstStyle/>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value를</a:t>
            </a:r>
            <a:r>
              <a:rPr lang="ko-KR" altLang="ko-KR" sz="1100" dirty="0">
                <a:solidFill>
                  <a:srgbClr val="1D1C1D"/>
                </a:solidFill>
                <a:latin typeface="Arial" panose="020B0604020202020204" pitchFamily="34" charset="0"/>
                <a:ea typeface="NotoSansKR"/>
              </a:rPr>
              <a:t> 가진 </a:t>
            </a:r>
            <a:r>
              <a:rPr lang="ko-KR" altLang="ko-KR" sz="1100" dirty="0" err="1">
                <a:solidFill>
                  <a:srgbClr val="1D1C1D"/>
                </a:solidFill>
                <a:latin typeface="Arial" panose="020B0604020202020204" pitchFamily="34" charset="0"/>
                <a:ea typeface="NotoSansKR"/>
              </a:rPr>
              <a:t>sample이</a:t>
            </a:r>
            <a:r>
              <a:rPr lang="ko-KR" altLang="ko-KR" sz="1100" dirty="0">
                <a:solidFill>
                  <a:srgbClr val="1D1C1D"/>
                </a:solidFill>
                <a:latin typeface="Arial" panose="020B0604020202020204" pitchFamily="34" charset="0"/>
                <a:ea typeface="NotoSansKR"/>
              </a:rPr>
              <a:t> 많을 때 그것들을 모두 </a:t>
            </a:r>
            <a:r>
              <a:rPr lang="ko-KR" altLang="ko-KR" sz="1100" dirty="0" err="1">
                <a:solidFill>
                  <a:srgbClr val="1D1C1D"/>
                </a:solidFill>
                <a:latin typeface="Arial" panose="020B0604020202020204" pitchFamily="34" charset="0"/>
                <a:ea typeface="NotoSansKR"/>
              </a:rPr>
              <a:t>deletion하는</a:t>
            </a:r>
            <a:r>
              <a:rPr lang="ko-KR" altLang="ko-KR" sz="1100" dirty="0">
                <a:solidFill>
                  <a:srgbClr val="1D1C1D"/>
                </a:solidFill>
                <a:latin typeface="Arial" panose="020B0604020202020204" pitchFamily="34" charset="0"/>
                <a:ea typeface="NotoSansKR"/>
              </a:rPr>
              <a:t> 방법을 사용한다면 중요한 정보를 가진 </a:t>
            </a:r>
            <a:r>
              <a:rPr lang="ko-KR" altLang="ko-KR" sz="1100" dirty="0" err="1">
                <a:solidFill>
                  <a:srgbClr val="1D1C1D"/>
                </a:solidFill>
                <a:latin typeface="Arial" panose="020B0604020202020204" pitchFamily="34" charset="0"/>
                <a:ea typeface="NotoSansKR"/>
              </a:rPr>
              <a:t>sample을</a:t>
            </a:r>
            <a:r>
              <a:rPr lang="ko-KR" altLang="ko-KR" sz="1100" dirty="0">
                <a:solidFill>
                  <a:srgbClr val="1D1C1D"/>
                </a:solidFill>
                <a:latin typeface="Arial" panose="020B0604020202020204" pitchFamily="34" charset="0"/>
                <a:ea typeface="NotoSansKR"/>
              </a:rPr>
              <a:t> 잃을 수도 있습니다.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그러나 찾아보니 상황에 따라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value가</a:t>
            </a:r>
            <a:r>
              <a:rPr lang="ko-KR" altLang="ko-KR" sz="1100" dirty="0">
                <a:solidFill>
                  <a:srgbClr val="1D1C1D"/>
                </a:solidFill>
                <a:latin typeface="Arial" panose="020B0604020202020204" pitchFamily="34" charset="0"/>
                <a:ea typeface="NotoSansKR"/>
              </a:rPr>
              <a:t> 많은 </a:t>
            </a:r>
            <a:r>
              <a:rPr lang="ko-KR" altLang="ko-KR" sz="1100" dirty="0" err="1">
                <a:solidFill>
                  <a:srgbClr val="1D1C1D"/>
                </a:solidFill>
                <a:latin typeface="Arial" panose="020B0604020202020204" pitchFamily="34" charset="0"/>
                <a:ea typeface="NotoSansKR"/>
              </a:rPr>
              <a:t>feature를</a:t>
            </a:r>
            <a:r>
              <a:rPr lang="ko-KR" altLang="ko-KR" sz="1100" dirty="0">
                <a:solidFill>
                  <a:srgbClr val="1D1C1D"/>
                </a:solidFill>
                <a:latin typeface="Arial" panose="020B0604020202020204" pitchFamily="34" charset="0"/>
                <a:ea typeface="NotoSansKR"/>
              </a:rPr>
              <a:t> 제거하기도 한다고 하네요</a:t>
            </a:r>
            <a:r>
              <a:rPr lang="en-US" altLang="ko-KR" sz="1100" dirty="0">
                <a:solidFill>
                  <a:srgbClr val="1D1C1D"/>
                </a:solidFill>
                <a:latin typeface="Arial" panose="020B0604020202020204" pitchFamily="34" charset="0"/>
                <a:ea typeface="NotoSansKR"/>
              </a:rPr>
              <a:t>.</a:t>
            </a:r>
            <a:r>
              <a:rPr lang="ko-KR" altLang="ko-KR" sz="1100" dirty="0">
                <a:solidFill>
                  <a:srgbClr val="1D1C1D"/>
                </a:solidFill>
                <a:latin typeface="Arial" panose="020B0604020202020204" pitchFamily="34" charset="0"/>
                <a:ea typeface="NotoSansKR"/>
              </a:rPr>
              <a:t>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말씀하신 경우엔 </a:t>
            </a:r>
            <a:r>
              <a:rPr lang="ko-KR" altLang="ko-KR" sz="1100" dirty="0" err="1">
                <a:solidFill>
                  <a:srgbClr val="1D1C1D"/>
                </a:solidFill>
                <a:latin typeface="Arial" panose="020B0604020202020204" pitchFamily="34" charset="0"/>
                <a:ea typeface="NotoSansKR"/>
              </a:rPr>
              <a:t>deletion하거나</a:t>
            </a:r>
            <a:r>
              <a:rPr lang="ko-KR" altLang="ko-KR" sz="1100" dirty="0">
                <a:solidFill>
                  <a:srgbClr val="1D1C1D"/>
                </a:solidFill>
                <a:latin typeface="Arial" panose="020B0604020202020204" pitchFamily="34" charset="0"/>
                <a:ea typeface="NotoSansKR"/>
              </a:rPr>
              <a:t> 다른 </a:t>
            </a:r>
            <a:r>
              <a:rPr lang="ko-KR" altLang="ko-KR" sz="1100" dirty="0" err="1">
                <a:solidFill>
                  <a:srgbClr val="1D1C1D"/>
                </a:solidFill>
                <a:latin typeface="Arial" panose="020B0604020202020204" pitchFamily="34" charset="0"/>
                <a:ea typeface="NotoSansKR"/>
              </a:rPr>
              <a:t>결측값</a:t>
            </a:r>
            <a:r>
              <a:rPr lang="ko-KR" altLang="ko-KR" sz="1100" dirty="0">
                <a:solidFill>
                  <a:srgbClr val="1D1C1D"/>
                </a:solidFill>
                <a:latin typeface="Arial" panose="020B0604020202020204" pitchFamily="34" charset="0"/>
                <a:ea typeface="NotoSansKR"/>
              </a:rPr>
              <a:t> 처리 방법을 사용할 수 있을 것 같습니다.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value를</a:t>
            </a:r>
            <a:r>
              <a:rPr lang="ko-KR" altLang="ko-KR" sz="1100" dirty="0">
                <a:solidFill>
                  <a:srgbClr val="1D1C1D"/>
                </a:solidFill>
                <a:latin typeface="Arial" panose="020B0604020202020204" pitchFamily="34" charset="0"/>
                <a:ea typeface="NotoSansKR"/>
              </a:rPr>
              <a:t> 처리하는 방법은 그 </a:t>
            </a:r>
            <a:r>
              <a:rPr lang="ko-KR" altLang="ko-KR" sz="1100" dirty="0" err="1">
                <a:solidFill>
                  <a:srgbClr val="1D1C1D"/>
                </a:solidFill>
                <a:latin typeface="Arial" panose="020B0604020202020204" pitchFamily="34" charset="0"/>
                <a:ea typeface="NotoSansKR"/>
              </a:rPr>
              <a:t>결측치의</a:t>
            </a:r>
            <a:r>
              <a:rPr lang="ko-KR" altLang="ko-KR" sz="1100" dirty="0">
                <a:solidFill>
                  <a:srgbClr val="1D1C1D"/>
                </a:solidFill>
                <a:latin typeface="Arial" panose="020B0604020202020204" pitchFamily="34" charset="0"/>
                <a:ea typeface="NotoSansKR"/>
              </a:rPr>
              <a:t> 종류에 따라 적절하게 적용하는 것이 중요한 것 같습니다.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결측치</a:t>
            </a:r>
            <a:r>
              <a:rPr lang="ko-KR" altLang="ko-KR" sz="1100" dirty="0">
                <a:solidFill>
                  <a:srgbClr val="1D1C1D"/>
                </a:solidFill>
                <a:latin typeface="Arial" panose="020B0604020202020204" pitchFamily="34" charset="0"/>
                <a:ea typeface="NotoSansKR"/>
              </a:rPr>
              <a:t> 종류는 3가지로 분류됩니다. 변수 상에서 발생한 </a:t>
            </a:r>
            <a:r>
              <a:rPr lang="ko-KR" altLang="ko-KR" sz="1100" dirty="0" err="1">
                <a:solidFill>
                  <a:srgbClr val="1D1C1D"/>
                </a:solidFill>
                <a:latin typeface="Arial" panose="020B0604020202020204" pitchFamily="34" charset="0"/>
                <a:ea typeface="NotoSansKR"/>
              </a:rPr>
              <a:t>결측치가</a:t>
            </a:r>
            <a:r>
              <a:rPr lang="ko-KR" altLang="ko-KR" sz="1100" dirty="0">
                <a:solidFill>
                  <a:srgbClr val="1D1C1D"/>
                </a:solidFill>
                <a:latin typeface="Arial" panose="020B0604020202020204" pitchFamily="34" charset="0"/>
                <a:ea typeface="NotoSansKR"/>
              </a:rPr>
              <a:t> 다른 변수와 아무 상관이 없는 완전 무작위 결측(MCAR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completely</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)은 보통 제거하거나 대규모 데이터 셋에서 단순 무작위 표본추출을 통해 </a:t>
            </a:r>
            <a:r>
              <a:rPr lang="ko-KR" altLang="ko-KR" sz="1100" dirty="0" err="1">
                <a:solidFill>
                  <a:srgbClr val="1D1C1D"/>
                </a:solidFill>
                <a:latin typeface="Arial" panose="020B0604020202020204" pitchFamily="34" charset="0"/>
                <a:ea typeface="NotoSansKR"/>
              </a:rPr>
              <a:t>data</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set을</a:t>
            </a:r>
            <a:r>
              <a:rPr lang="ko-KR" altLang="ko-KR" sz="1100" dirty="0">
                <a:solidFill>
                  <a:srgbClr val="1D1C1D"/>
                </a:solidFill>
                <a:latin typeface="Arial" panose="020B0604020202020204" pitchFamily="34" charset="0"/>
                <a:ea typeface="NotoSansKR"/>
              </a:rPr>
              <a:t> 만드는 방법을 이용한다고 합니다.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다음으로, 누락된 자료가 특정 변수와 관련되었지만 그 변수의 결과와는 상관이 없는 무작위 결측(MAR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 누락된 값이 다른 변수와 연관이 있는 비 무작위 결측(MNAR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not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)이 있습니다.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value의</a:t>
            </a:r>
            <a:r>
              <a:rPr lang="ko-KR" altLang="ko-KR" sz="1100" dirty="0">
                <a:solidFill>
                  <a:srgbClr val="1D1C1D"/>
                </a:solidFill>
                <a:latin typeface="Arial" panose="020B0604020202020204" pitchFamily="34" charset="0"/>
                <a:ea typeface="NotoSansKR"/>
              </a:rPr>
              <a:t> 비율에 따라 더 좋은 절대적인 방법이 </a:t>
            </a:r>
            <a:r>
              <a:rPr lang="ko-KR" altLang="ko-KR" sz="1100" dirty="0" err="1">
                <a:solidFill>
                  <a:srgbClr val="1D1C1D"/>
                </a:solidFill>
                <a:latin typeface="Arial" panose="020B0604020202020204" pitchFamily="34" charset="0"/>
                <a:ea typeface="NotoSansKR"/>
              </a:rPr>
              <a:t>있다기</a:t>
            </a:r>
            <a:r>
              <a:rPr lang="ko-KR" altLang="ko-KR" sz="1100" dirty="0">
                <a:solidFill>
                  <a:srgbClr val="1D1C1D"/>
                </a:solidFill>
                <a:latin typeface="Arial" panose="020B0604020202020204" pitchFamily="34" charset="0"/>
                <a:ea typeface="NotoSansKR"/>
              </a:rPr>
              <a:t> 보다는, </a:t>
            </a:r>
            <a:r>
              <a:rPr lang="ko-KR" altLang="ko-KR" sz="1100" dirty="0" err="1">
                <a:solidFill>
                  <a:srgbClr val="1D1C1D"/>
                </a:solidFill>
                <a:latin typeface="Arial" panose="020B0604020202020204" pitchFamily="34" charset="0"/>
                <a:ea typeface="NotoSansKR"/>
              </a:rPr>
              <a:t>결측값의</a:t>
            </a:r>
            <a:r>
              <a:rPr lang="ko-KR" altLang="ko-KR" sz="1100" dirty="0">
                <a:solidFill>
                  <a:srgbClr val="1D1C1D"/>
                </a:solidFill>
                <a:latin typeface="Arial" panose="020B0604020202020204" pitchFamily="34" charset="0"/>
                <a:ea typeface="NotoSansKR"/>
              </a:rPr>
              <a:t> 종류를 파악한 후에 제거, 대체, 유추, 채우기 등 적절한 방법을 적용하면 좋을 것 같다고 생각했습니다!</a:t>
            </a:r>
            <a:endParaRPr lang="ko-KR" altLang="ko-KR" dirty="0">
              <a:latin typeface="Arial" panose="020B0604020202020204" pitchFamily="34" charset="0"/>
            </a:endParaRPr>
          </a:p>
        </p:txBody>
      </p:sp>
    </p:spTree>
    <p:extLst>
      <p:ext uri="{BB962C8B-B14F-4D97-AF65-F5344CB8AC3E}">
        <p14:creationId xmlns:p14="http://schemas.microsoft.com/office/powerpoint/2010/main" val="246158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294E6B-5A82-403A-B12D-24AE3703B64D}"/>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Can we use histone codes to define active enhancer?</a:t>
            </a:r>
          </a:p>
        </p:txBody>
      </p:sp>
      <p:cxnSp>
        <p:nvCxnSpPr>
          <p:cNvPr id="14" name="직선 연결선 13">
            <a:extLst>
              <a:ext uri="{FF2B5EF4-FFF2-40B4-BE49-F238E27FC236}">
                <a16:creationId xmlns:a16="http://schemas.microsoft.com/office/drawing/2014/main" id="{89ABCF9E-659E-4FD3-A14A-DA9A6CFB3C88}"/>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Biology 01 00778 g001 1024">
            <a:extLst>
              <a:ext uri="{FF2B5EF4-FFF2-40B4-BE49-F238E27FC236}">
                <a16:creationId xmlns:a16="http://schemas.microsoft.com/office/drawing/2014/main" id="{5B3F94B0-809E-422C-81F7-6E9DC62D0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 r="55512" b="73147"/>
          <a:stretch/>
        </p:blipFill>
        <p:spPr bwMode="auto">
          <a:xfrm>
            <a:off x="6177180" y="4221088"/>
            <a:ext cx="4067944" cy="18448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istone code chromatinì ëí ì´ë¯¸ì§ ê²ìê²°ê³¼">
            <a:extLst>
              <a:ext uri="{FF2B5EF4-FFF2-40B4-BE49-F238E27FC236}">
                <a16:creationId xmlns:a16="http://schemas.microsoft.com/office/drawing/2014/main" id="{8BFE941D-18D1-4785-B7E5-73746409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76" y="1196752"/>
            <a:ext cx="5821278" cy="34563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잉크 1">
                <a:extLst>
                  <a:ext uri="{FF2B5EF4-FFF2-40B4-BE49-F238E27FC236}">
                    <a16:creationId xmlns:a16="http://schemas.microsoft.com/office/drawing/2014/main" id="{A49EC934-9982-46BA-ADE7-3370E80F7FC1}"/>
                  </a:ext>
                </a:extLst>
              </p14:cNvPr>
              <p14:cNvContentPartPr/>
              <p14:nvPr/>
            </p14:nvContentPartPr>
            <p14:xfrm>
              <a:off x="2006640" y="174600"/>
              <a:ext cx="9998280" cy="6432840"/>
            </p14:xfrm>
          </p:contentPart>
        </mc:Choice>
        <mc:Fallback xmlns="">
          <p:pic>
            <p:nvPicPr>
              <p:cNvPr id="2" name="잉크 1">
                <a:extLst>
                  <a:ext uri="{FF2B5EF4-FFF2-40B4-BE49-F238E27FC236}">
                    <a16:creationId xmlns:a16="http://schemas.microsoft.com/office/drawing/2014/main" id="{A49EC934-9982-46BA-ADE7-3370E80F7FC1}"/>
                  </a:ext>
                </a:extLst>
              </p:cNvPr>
              <p:cNvPicPr/>
              <p:nvPr/>
            </p:nvPicPr>
            <p:blipFill>
              <a:blip r:embed="rId5"/>
              <a:stretch>
                <a:fillRect/>
              </a:stretch>
            </p:blipFill>
            <p:spPr>
              <a:xfrm>
                <a:off x="1997280" y="165240"/>
                <a:ext cx="10017000" cy="6451560"/>
              </a:xfrm>
              <a:prstGeom prst="rect">
                <a:avLst/>
              </a:prstGeom>
            </p:spPr>
          </p:pic>
        </mc:Fallback>
      </mc:AlternateContent>
    </p:spTree>
    <p:extLst>
      <p:ext uri="{BB962C8B-B14F-4D97-AF65-F5344CB8AC3E}">
        <p14:creationId xmlns:p14="http://schemas.microsoft.com/office/powerpoint/2010/main" val="58562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A6313A-6655-437A-948B-F4910FBEA239}"/>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Noncoding DNA = junk?</a:t>
            </a:r>
            <a:endParaRPr lang="en-US" altLang="ko-KR" sz="2400" dirty="0">
              <a:latin typeface="Apple SD 산돌고딕 Neo 일반체"/>
            </a:endParaRPr>
          </a:p>
        </p:txBody>
      </p:sp>
      <p:cxnSp>
        <p:nvCxnSpPr>
          <p:cNvPr id="11" name="직선 연결선 10">
            <a:extLst>
              <a:ext uri="{FF2B5EF4-FFF2-40B4-BE49-F238E27FC236}">
                <a16:creationId xmlns:a16="http://schemas.microsoft.com/office/drawing/2014/main" id="{5B4F6B2D-5B57-44E7-809D-F024BDAF91AE}"/>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junk dnaì ëí ì´ë¯¸ì§ ê²ìê²°ê³¼">
            <a:extLst>
              <a:ext uri="{FF2B5EF4-FFF2-40B4-BE49-F238E27FC236}">
                <a16:creationId xmlns:a16="http://schemas.microsoft.com/office/drawing/2014/main" id="{94DB0E19-B85C-4991-8B13-CD73E224B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861" y="1031139"/>
            <a:ext cx="3885058" cy="5692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qph.fs.quoracdn.net/main-qimg-0d75e392caaa4394200818b90bb7dcf8">
            <a:extLst>
              <a:ext uri="{FF2B5EF4-FFF2-40B4-BE49-F238E27FC236}">
                <a16:creationId xmlns:a16="http://schemas.microsoft.com/office/drawing/2014/main" id="{9009315C-131D-419B-801D-FFCAAF55BB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949"/>
          <a:stretch/>
        </p:blipFill>
        <p:spPr bwMode="auto">
          <a:xfrm>
            <a:off x="6476606" y="1132480"/>
            <a:ext cx="4204911" cy="286702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5334F189-33B1-41E3-AF93-DAB5B13E310A}"/>
              </a:ext>
            </a:extLst>
          </p:cNvPr>
          <p:cNvSpPr/>
          <p:nvPr/>
        </p:nvSpPr>
        <p:spPr>
          <a:xfrm>
            <a:off x="8852870" y="3436736"/>
            <a:ext cx="1828647" cy="562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C42D1061-504F-46B8-82A2-19E04E2D18E6}"/>
              </a:ext>
            </a:extLst>
          </p:cNvPr>
          <p:cNvPicPr>
            <a:picLocks noChangeAspect="1"/>
          </p:cNvPicPr>
          <p:nvPr/>
        </p:nvPicPr>
        <p:blipFill>
          <a:blip r:embed="rId4"/>
          <a:stretch>
            <a:fillRect/>
          </a:stretch>
        </p:blipFill>
        <p:spPr>
          <a:xfrm>
            <a:off x="6764638" y="3981948"/>
            <a:ext cx="3779848" cy="245080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잉크 1">
                <a:extLst>
                  <a:ext uri="{FF2B5EF4-FFF2-40B4-BE49-F238E27FC236}">
                    <a16:creationId xmlns:a16="http://schemas.microsoft.com/office/drawing/2014/main" id="{299E67E1-A844-4F6A-8347-4BB989EAC2BE}"/>
                  </a:ext>
                </a:extLst>
              </p14:cNvPr>
              <p14:cNvContentPartPr/>
              <p14:nvPr/>
            </p14:nvContentPartPr>
            <p14:xfrm>
              <a:off x="3035160" y="3486240"/>
              <a:ext cx="7169760" cy="2749680"/>
            </p14:xfrm>
          </p:contentPart>
        </mc:Choice>
        <mc:Fallback xmlns="">
          <p:pic>
            <p:nvPicPr>
              <p:cNvPr id="2" name="잉크 1">
                <a:extLst>
                  <a:ext uri="{FF2B5EF4-FFF2-40B4-BE49-F238E27FC236}">
                    <a16:creationId xmlns:a16="http://schemas.microsoft.com/office/drawing/2014/main" id="{299E67E1-A844-4F6A-8347-4BB989EAC2BE}"/>
                  </a:ext>
                </a:extLst>
              </p:cNvPr>
              <p:cNvPicPr/>
              <p:nvPr/>
            </p:nvPicPr>
            <p:blipFill>
              <a:blip r:embed="rId6"/>
              <a:stretch>
                <a:fillRect/>
              </a:stretch>
            </p:blipFill>
            <p:spPr>
              <a:xfrm>
                <a:off x="3025800" y="3476880"/>
                <a:ext cx="7188480" cy="2768400"/>
              </a:xfrm>
              <a:prstGeom prst="rect">
                <a:avLst/>
              </a:prstGeom>
            </p:spPr>
          </p:pic>
        </mc:Fallback>
      </mc:AlternateContent>
    </p:spTree>
    <p:extLst>
      <p:ext uri="{BB962C8B-B14F-4D97-AF65-F5344CB8AC3E}">
        <p14:creationId xmlns:p14="http://schemas.microsoft.com/office/powerpoint/2010/main" val="247348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7205E6-D6A5-4D05-BDF9-DB157A647604}"/>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Epigenomics</a:t>
            </a:r>
            <a:endParaRPr lang="en-US" altLang="ko-KR" sz="2400" dirty="0">
              <a:latin typeface="Apple SD 산돌고딕 Neo 일반체"/>
            </a:endParaRPr>
          </a:p>
        </p:txBody>
      </p:sp>
      <p:cxnSp>
        <p:nvCxnSpPr>
          <p:cNvPr id="11" name="직선 연결선 10">
            <a:extLst>
              <a:ext uri="{FF2B5EF4-FFF2-40B4-BE49-F238E27FC236}">
                <a16:creationId xmlns:a16="http://schemas.microsoft.com/office/drawing/2014/main" id="{47B87166-91F6-4A0F-A245-5D25CB7EA218}"/>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8" descr="Epigenomic Mechanisms">
            <a:extLst>
              <a:ext uri="{FF2B5EF4-FFF2-40B4-BE49-F238E27FC236}">
                <a16:creationId xmlns:a16="http://schemas.microsoft.com/office/drawing/2014/main" id="{4AAD13D0-55B1-4DC1-A629-5A2936EDD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938" y="983108"/>
            <a:ext cx="8067675" cy="558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557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7514DBA-34AF-42D0-BC4C-4A462D2B6D94}"/>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err="1">
                <a:latin typeface="Apple SD 산돌고딕 Neo 일반체"/>
                <a:ea typeface="Apple SD 산돌고딕 Neo 일반체"/>
                <a:cs typeface="Apple SD 산돌고딕 Neo 일반체"/>
              </a:rPr>
              <a:t>ENCyclopedia</a:t>
            </a:r>
            <a:r>
              <a:rPr lang="en-US" altLang="ko-KR" sz="2400" dirty="0">
                <a:latin typeface="Apple SD 산돌고딕 Neo 일반체"/>
                <a:ea typeface="Apple SD 산돌고딕 Neo 일반체"/>
                <a:cs typeface="Apple SD 산돌고딕 Neo 일반체"/>
              </a:rPr>
              <a:t> Of DNA Elements (ENCODE) project</a:t>
            </a:r>
          </a:p>
        </p:txBody>
      </p:sp>
      <p:cxnSp>
        <p:nvCxnSpPr>
          <p:cNvPr id="12" name="직선 연결선 11">
            <a:extLst>
              <a:ext uri="{FF2B5EF4-FFF2-40B4-BE49-F238E27FC236}">
                <a16:creationId xmlns:a16="http://schemas.microsoft.com/office/drawing/2014/main" id="{156B086F-2E7C-435C-96E4-7EB055E577D5}"/>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3">
            <a:extLst>
              <a:ext uri="{FF2B5EF4-FFF2-40B4-BE49-F238E27FC236}">
                <a16:creationId xmlns:a16="http://schemas.microsoft.com/office/drawing/2014/main" id="{D6D43783-A54C-455D-8DE6-8B2D91C91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21" y="1151758"/>
            <a:ext cx="4635794" cy="3399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a:extLst>
              <a:ext uri="{FF2B5EF4-FFF2-40B4-BE49-F238E27FC236}">
                <a16:creationId xmlns:a16="http://schemas.microsoft.com/office/drawing/2014/main" id="{141C9717-0C2A-4F69-9CC3-56463C275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5" y="1124744"/>
            <a:ext cx="4350169" cy="334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a:extLst>
              <a:ext uri="{FF2B5EF4-FFF2-40B4-BE49-F238E27FC236}">
                <a16:creationId xmlns:a16="http://schemas.microsoft.com/office/drawing/2014/main" id="{02AEE6BA-27F2-497D-9090-B0CB328D2B49}"/>
              </a:ext>
            </a:extLst>
          </p:cNvPr>
          <p:cNvSpPr txBox="1"/>
          <p:nvPr/>
        </p:nvSpPr>
        <p:spPr>
          <a:xfrm>
            <a:off x="5447927" y="4599973"/>
            <a:ext cx="5112568" cy="400110"/>
          </a:xfrm>
          <a:prstGeom prst="rect">
            <a:avLst/>
          </a:prstGeom>
          <a:noFill/>
        </p:spPr>
        <p:txBody>
          <a:bodyPr vert="horz" lIns="91440" tIns="45720" rIns="91440" bIns="45720" rtlCol="0" anchor="ctr">
            <a:noAutofit/>
          </a:bodyPr>
          <a:lstStyle>
            <a:defPPr>
              <a:defRPr lang="ko-KR"/>
            </a:defPPr>
            <a:lvl1pPr>
              <a:spcBef>
                <a:spcPct val="0"/>
              </a:spcBef>
              <a:defRPr sz="2000">
                <a:latin typeface="Arial" panose="020B0604020202020204" pitchFamily="34" charset="0"/>
                <a:ea typeface="Apple SD 산돌고딕 Neo 일반체"/>
                <a:cs typeface="Arial" panose="020B0604020202020204" pitchFamily="34" charset="0"/>
              </a:defRPr>
            </a:lvl1pPr>
          </a:lstStyle>
          <a:p>
            <a:pPr algn="r"/>
            <a:r>
              <a:rPr lang="en-US" sz="1600" i="1" dirty="0"/>
              <a:t>~ 550 Consortium publications</a:t>
            </a:r>
          </a:p>
          <a:p>
            <a:pPr algn="r"/>
            <a:r>
              <a:rPr lang="en-US" sz="1600" i="1" dirty="0"/>
              <a:t>~1750 community publications using ENCODE data</a:t>
            </a:r>
          </a:p>
        </p:txBody>
      </p:sp>
      <p:sp>
        <p:nvSpPr>
          <p:cNvPr id="16" name="직사각형 15">
            <a:extLst>
              <a:ext uri="{FF2B5EF4-FFF2-40B4-BE49-F238E27FC236}">
                <a16:creationId xmlns:a16="http://schemas.microsoft.com/office/drawing/2014/main" id="{069E625F-CC63-46C4-B9AF-0021A0032CAA}"/>
              </a:ext>
            </a:extLst>
          </p:cNvPr>
          <p:cNvSpPr/>
          <p:nvPr/>
        </p:nvSpPr>
        <p:spPr>
          <a:xfrm>
            <a:off x="7033538" y="5320053"/>
            <a:ext cx="3517694" cy="646331"/>
          </a:xfrm>
          <a:prstGeom prst="rect">
            <a:avLst/>
          </a:prstGeom>
        </p:spPr>
        <p:txBody>
          <a:bodyPr wrap="none">
            <a:spAutoFit/>
          </a:bodyPr>
          <a:lstStyle/>
          <a:p>
            <a:r>
              <a:rPr lang="en-US" altLang="ko-KR" dirty="0">
                <a:hlinkClick r:id="rId4"/>
              </a:rPr>
              <a:t>http://www.nature.com/encode/</a:t>
            </a:r>
            <a:endParaRPr lang="en-US" altLang="ko-KR" dirty="0"/>
          </a:p>
          <a:p>
            <a:endParaRPr lang="ko-KR" altLang="en-US" dirty="0"/>
          </a:p>
        </p:txBody>
      </p:sp>
    </p:spTree>
    <p:extLst>
      <p:ext uri="{BB962C8B-B14F-4D97-AF65-F5344CB8AC3E}">
        <p14:creationId xmlns:p14="http://schemas.microsoft.com/office/powerpoint/2010/main" val="76200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762713-63D4-49B6-A230-DAA1CB49316D}"/>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Experiments to analyze the function of DNA elements</a:t>
            </a:r>
          </a:p>
        </p:txBody>
      </p:sp>
      <p:cxnSp>
        <p:nvCxnSpPr>
          <p:cNvPr id="10" name="직선 연결선 9">
            <a:extLst>
              <a:ext uri="{FF2B5EF4-FFF2-40B4-BE49-F238E27FC236}">
                <a16:creationId xmlns:a16="http://schemas.microsoft.com/office/drawing/2014/main" id="{019327BE-7426-4D5A-A737-CDECD4EE2456}"/>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D9F61B50-F266-421A-9B4E-18AC6FB5F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523" y="1124744"/>
            <a:ext cx="8696954" cy="456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29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26F15C6-3FE7-4996-B308-0F82481B5B1C}"/>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err="1">
                <a:latin typeface="Apple SD 산돌고딕 Neo 일반체"/>
                <a:ea typeface="Apple SD 산돌고딕 Neo 일반체"/>
                <a:cs typeface="Apple SD 산돌고딕 Neo 일반체"/>
              </a:rPr>
              <a:t>ChIP</a:t>
            </a:r>
            <a:r>
              <a:rPr lang="en-US" altLang="ko-KR" sz="2400" dirty="0">
                <a:latin typeface="Apple SD 산돌고딕 Neo 일반체"/>
                <a:ea typeface="Apple SD 산돌고딕 Neo 일반체"/>
                <a:cs typeface="Apple SD 산돌고딕 Neo 일반체"/>
              </a:rPr>
              <a:t>(Chromatin </a:t>
            </a:r>
            <a:r>
              <a:rPr lang="en-US" altLang="ko-KR" sz="2400" dirty="0" err="1">
                <a:latin typeface="Apple SD 산돌고딕 Neo 일반체"/>
                <a:ea typeface="Apple SD 산돌고딕 Neo 일반체"/>
                <a:cs typeface="Apple SD 산돌고딕 Neo 일반체"/>
              </a:rPr>
              <a:t>ImmunoPrecipitation</a:t>
            </a:r>
            <a:r>
              <a:rPr lang="en-US" altLang="ko-KR" sz="2400" dirty="0">
                <a:latin typeface="Apple SD 산돌고딕 Neo 일반체"/>
                <a:ea typeface="Apple SD 산돌고딕 Neo 일반체"/>
                <a:cs typeface="Apple SD 산돌고딕 Neo 일반체"/>
              </a:rPr>
              <a:t>)-Seq</a:t>
            </a:r>
          </a:p>
        </p:txBody>
      </p:sp>
      <p:cxnSp>
        <p:nvCxnSpPr>
          <p:cNvPr id="12" name="직선 연결선 11">
            <a:extLst>
              <a:ext uri="{FF2B5EF4-FFF2-40B4-BE49-F238E27FC236}">
                <a16:creationId xmlns:a16="http://schemas.microsoft.com/office/drawing/2014/main" id="{35023201-4563-442B-9E65-BD32BDA745D7}"/>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B03879CF-3609-446E-82A2-D0E4B833F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893" y="1155154"/>
            <a:ext cx="425767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a:extLst>
              <a:ext uri="{FF2B5EF4-FFF2-40B4-BE49-F238E27FC236}">
                <a16:creationId xmlns:a16="http://schemas.microsoft.com/office/drawing/2014/main" id="{6D3C13D5-4D41-473F-ADAD-FFD669344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424" y="976647"/>
            <a:ext cx="3373755" cy="549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44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B8DCB5A-2DD6-43AD-BB09-9FDFA16B7672}"/>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TF and histone </a:t>
            </a:r>
            <a:r>
              <a:rPr lang="en-US" altLang="ko-KR" sz="2400" dirty="0" err="1">
                <a:latin typeface="Apple SD 산돌고딕 Neo 일반체"/>
                <a:ea typeface="Apple SD 산돌고딕 Neo 일반체"/>
                <a:cs typeface="Apple SD 산돌고딕 Neo 일반체"/>
              </a:rPr>
              <a:t>ChIP</a:t>
            </a:r>
            <a:r>
              <a:rPr lang="en-US" altLang="ko-KR" sz="2400" dirty="0">
                <a:latin typeface="Apple SD 산돌고딕 Neo 일반체"/>
                <a:ea typeface="Apple SD 산돌고딕 Neo 일반체"/>
                <a:cs typeface="Apple SD 산돌고딕 Neo 일반체"/>
              </a:rPr>
              <a:t>-seq</a:t>
            </a:r>
          </a:p>
        </p:txBody>
      </p:sp>
      <p:cxnSp>
        <p:nvCxnSpPr>
          <p:cNvPr id="11" name="직선 연결선 10">
            <a:extLst>
              <a:ext uri="{FF2B5EF4-FFF2-40B4-BE49-F238E27FC236}">
                <a16:creationId xmlns:a16="http://schemas.microsoft.com/office/drawing/2014/main" id="{FDE093E0-13E7-41A0-B479-A854C967D18F}"/>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E4845E20-02DD-4972-955D-34AE1FFBA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533" y="976575"/>
            <a:ext cx="4277591" cy="56717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he transcription factor and histone modification landscape for inactive and active cis-regulatory elements (CRE; promoters and enhancers) and the corresponding read profiles. (A) When inactive, the DNA corresponding to the CRE is wrapped around histone proteins in the form of a basic structural unit termed as nucleosome. This prevents any interaction of transcription factors (TF) with the DNA. (B,C) When active, a series of histone modifications (H3K4me1, H3K4me3, H3K27ac and others) along side interaction with specific TF (pioneer factor) make the overlapping nucleosomes at a CRE hypermobile. These nucleosomes are then displaced apart leading to formation of nucleosome free regions (NFRs) that are subsequently bound by TFs. During TF ChIP-seq and Histone ChIP-seq experiment, reads corresponding to TF bound NFRs and histone-modified regions flanking the NFRs are obtained, respectively. Upon mapping, it leads to a read profile in the form of a peak shape for NFRs (TF ChIP-seq) and peak-valley-peak shape for regions flanking the NFRs (Histone ChIP-seq). By analyzing the read intensity in these read profiles, we can determine active CRE, TF bound at these CRE and also the level of their activity. Since, distinct sets of histone modifications are observed at enhancers (H3K27ac and H3K4me1) and promoters (H3K4me3 and H3K4me1), analyzing peak-valley-peak histone read profile also facilitates to distinguish between enhancers and promoters.">
            <a:extLst>
              <a:ext uri="{FF2B5EF4-FFF2-40B4-BE49-F238E27FC236}">
                <a16:creationId xmlns:a16="http://schemas.microsoft.com/office/drawing/2014/main" id="{5D93BAE8-801F-425D-89A0-1EF853FD7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271" y="1916832"/>
            <a:ext cx="4358822" cy="38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133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0B7AE3-55C1-427E-8BBE-69B07DE60F56}"/>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ENCODE data = “public” “big” data</a:t>
            </a:r>
          </a:p>
        </p:txBody>
      </p:sp>
      <p:cxnSp>
        <p:nvCxnSpPr>
          <p:cNvPr id="15" name="직선 연결선 14">
            <a:extLst>
              <a:ext uri="{FF2B5EF4-FFF2-40B4-BE49-F238E27FC236}">
                <a16:creationId xmlns:a16="http://schemas.microsoft.com/office/drawing/2014/main" id="{57067E26-3634-4173-9E3E-07A84B8960E1}"/>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https://www.nature.com/polopoly_fs/7.6142.1346257474!/image/encode-feature-graphic.jpg_gen/derivatives/lightbox/encode-feature-graphic.jpg">
            <a:extLst>
              <a:ext uri="{FF2B5EF4-FFF2-40B4-BE49-F238E27FC236}">
                <a16:creationId xmlns:a16="http://schemas.microsoft.com/office/drawing/2014/main" id="{3080385F-E9A2-4BF5-A3C1-2C20581DC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739" y="1452542"/>
            <a:ext cx="6046773" cy="43191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media.nature.com/lw685/nature-assets/nature/journal/v489/n7414/images/489049a-i2.0.jpg">
            <a:extLst>
              <a:ext uri="{FF2B5EF4-FFF2-40B4-BE49-F238E27FC236}">
                <a16:creationId xmlns:a16="http://schemas.microsoft.com/office/drawing/2014/main" id="{A985A98C-3C13-49CD-8D9E-7CB0DBE71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572" y="1452540"/>
            <a:ext cx="2884223" cy="4319125"/>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a:extLst>
              <a:ext uri="{FF2B5EF4-FFF2-40B4-BE49-F238E27FC236}">
                <a16:creationId xmlns:a16="http://schemas.microsoft.com/office/drawing/2014/main" id="{18998761-2FAA-4C37-A230-E0454DF65FDB}"/>
              </a:ext>
            </a:extLst>
          </p:cNvPr>
          <p:cNvPicPr>
            <a:picLocks noChangeAspect="1"/>
          </p:cNvPicPr>
          <p:nvPr/>
        </p:nvPicPr>
        <p:blipFill>
          <a:blip r:embed="rId4"/>
          <a:stretch>
            <a:fillRect/>
          </a:stretch>
        </p:blipFill>
        <p:spPr>
          <a:xfrm>
            <a:off x="6931083" y="983108"/>
            <a:ext cx="762066" cy="469433"/>
          </a:xfrm>
          <a:prstGeom prst="rect">
            <a:avLst/>
          </a:prstGeom>
        </p:spPr>
      </p:pic>
    </p:spTree>
    <p:extLst>
      <p:ext uri="{BB962C8B-B14F-4D97-AF65-F5344CB8AC3E}">
        <p14:creationId xmlns:p14="http://schemas.microsoft.com/office/powerpoint/2010/main" val="399346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3294E6B-5A82-403A-B12D-24AE3703B64D}"/>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Transcriptional regulatory system in living cell</a:t>
            </a:r>
          </a:p>
        </p:txBody>
      </p:sp>
      <p:cxnSp>
        <p:nvCxnSpPr>
          <p:cNvPr id="14" name="직선 연결선 13">
            <a:extLst>
              <a:ext uri="{FF2B5EF4-FFF2-40B4-BE49-F238E27FC236}">
                <a16:creationId xmlns:a16="http://schemas.microsoft.com/office/drawing/2014/main" id="{89ABCF9E-659E-4FD3-A14A-DA9A6CFB3C88}"/>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10117662-7FC1-468C-8101-E1C7F598A5DA}"/>
              </a:ext>
            </a:extLst>
          </p:cNvPr>
          <p:cNvSpPr/>
          <p:nvPr/>
        </p:nvSpPr>
        <p:spPr>
          <a:xfrm>
            <a:off x="6312442" y="4077072"/>
            <a:ext cx="5487293" cy="1077218"/>
          </a:xfrm>
          <a:prstGeom prst="rect">
            <a:avLst/>
          </a:prstGeom>
        </p:spPr>
        <p:txBody>
          <a:bodyPr wrap="square">
            <a:spAutoFit/>
          </a:bodyPr>
          <a:lstStyle/>
          <a:p>
            <a:r>
              <a:rPr lang="en-US" altLang="ko-KR" sz="1600" dirty="0">
                <a:latin typeface="Apple SD 산돌고딕 Neo 일반체"/>
              </a:rPr>
              <a:t>#Gene expression programs are mediated on the action of a subset (in average some 400) of the 1,600 </a:t>
            </a:r>
            <a:r>
              <a:rPr lang="en-US" altLang="ko-KR" sz="1600" b="1" u="sng" dirty="0">
                <a:latin typeface="Apple SD 산돌고딕 Neo 일반체"/>
              </a:rPr>
              <a:t>transcription factors </a:t>
            </a:r>
            <a:r>
              <a:rPr lang="en-US" altLang="ko-KR" sz="1600" dirty="0">
                <a:latin typeface="Apple SD 산돌고딕 Neo 일반체"/>
              </a:rPr>
              <a:t>out of 20,000 protein-coding genes encoded by the human genome.</a:t>
            </a:r>
            <a:endParaRPr lang="ko-KR" altLang="en-US" sz="1600" dirty="0">
              <a:latin typeface="Apple SD 산돌고딕 Neo 일반체"/>
            </a:endParaRPr>
          </a:p>
        </p:txBody>
      </p:sp>
      <p:pic>
        <p:nvPicPr>
          <p:cNvPr id="16" name="Picture 2" descr="transcription regulationì ëí ì´ë¯¸ì§ ê²ìê²°ê³¼">
            <a:extLst>
              <a:ext uri="{FF2B5EF4-FFF2-40B4-BE49-F238E27FC236}">
                <a16:creationId xmlns:a16="http://schemas.microsoft.com/office/drawing/2014/main" id="{82AFC32B-79DD-4338-AEEE-A842DF9504C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 contrast="40000"/>
                    </a14:imgEffect>
                  </a14:imgLayer>
                </a14:imgProps>
              </a:ext>
              <a:ext uri="{28A0092B-C50C-407E-A947-70E740481C1C}">
                <a14:useLocalDpi xmlns:a14="http://schemas.microsoft.com/office/drawing/2010/main" val="0"/>
              </a:ext>
            </a:extLst>
          </a:blip>
          <a:srcRect l="7301" t="38097" r="10470"/>
          <a:stretch/>
        </p:blipFill>
        <p:spPr bwMode="auto">
          <a:xfrm>
            <a:off x="6282111" y="1124744"/>
            <a:ext cx="4623149" cy="2612979"/>
          </a:xfrm>
          <a:prstGeom prst="rect">
            <a:avLst/>
          </a:prstGeom>
          <a:ln>
            <a:noFill/>
          </a:ln>
          <a:effectLst>
            <a:softEdge rad="112500"/>
          </a:effectLst>
        </p:spPr>
      </p:pic>
      <p:pic>
        <p:nvPicPr>
          <p:cNvPr id="17" name="Picture 4" descr="transcription regulation in eukaryote cellì ëí ì´ë¯¸ì§ ê²ìê²°ê³¼">
            <a:extLst>
              <a:ext uri="{FF2B5EF4-FFF2-40B4-BE49-F238E27FC236}">
                <a16:creationId xmlns:a16="http://schemas.microsoft.com/office/drawing/2014/main" id="{3145D9EB-A7CB-476F-A60C-C750DB79E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204" y="1220437"/>
            <a:ext cx="3993358" cy="500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212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CF1950-B78D-4441-A4DE-03FBDD4FF8B0}"/>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Epigenome map</a:t>
            </a:r>
          </a:p>
        </p:txBody>
      </p:sp>
      <p:cxnSp>
        <p:nvCxnSpPr>
          <p:cNvPr id="5" name="직선 연결선 4">
            <a:extLst>
              <a:ext uri="{FF2B5EF4-FFF2-40B4-BE49-F238E27FC236}">
                <a16:creationId xmlns:a16="http://schemas.microsoft.com/office/drawing/2014/main" id="{3FC17306-8B63-49A6-BF08-A4ECB103259E}"/>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C554B48B-F6B0-44F0-99EF-C3F310053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629" y="983108"/>
            <a:ext cx="7140294" cy="535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27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98CCAF4-CEBE-486A-B09F-AEA884C9156A}"/>
              </a:ext>
            </a:extLst>
          </p:cNvPr>
          <p:cNvPicPr>
            <a:picLocks noChangeAspect="1"/>
          </p:cNvPicPr>
          <p:nvPr/>
        </p:nvPicPr>
        <p:blipFill>
          <a:blip r:embed="rId2"/>
          <a:stretch>
            <a:fillRect/>
          </a:stretch>
        </p:blipFill>
        <p:spPr>
          <a:xfrm>
            <a:off x="0" y="0"/>
            <a:ext cx="10405242" cy="6857999"/>
          </a:xfrm>
          <a:prstGeom prst="rect">
            <a:avLst/>
          </a:prstGeom>
        </p:spPr>
      </p:pic>
      <p:sp>
        <p:nvSpPr>
          <p:cNvPr id="4" name="Title 1">
            <a:extLst>
              <a:ext uri="{FF2B5EF4-FFF2-40B4-BE49-F238E27FC236}">
                <a16:creationId xmlns:a16="http://schemas.microsoft.com/office/drawing/2014/main" id="{17665DF1-7E8D-46C6-BB77-7E84DDD178A2}"/>
              </a:ext>
            </a:extLst>
          </p:cNvPr>
          <p:cNvSpPr>
            <a:spLocks noGrp="1"/>
          </p:cNvSpPr>
          <p:nvPr>
            <p:ph type="title"/>
          </p:nvPr>
        </p:nvSpPr>
        <p:spPr>
          <a:xfrm>
            <a:off x="5979267" y="38909"/>
            <a:ext cx="1858683" cy="310933"/>
          </a:xfrm>
          <a:noFill/>
        </p:spPr>
        <p:txBody>
          <a:bodyPr vert="horz" lIns="91440" tIns="45720" rIns="91440" bIns="45720" rtlCol="0" anchor="ctr">
            <a:noAutofit/>
          </a:bodyPr>
          <a:lstStyle/>
          <a:p>
            <a:r>
              <a:rPr lang="en-US" altLang="ko-KR" sz="2400" dirty="0">
                <a:latin typeface="Apple SD 산돌고딕 Neo 일반체"/>
                <a:ea typeface="Apple SD 산돌고딕 Neo 일반체"/>
                <a:cs typeface="Apple SD 산돌고딕 Neo 일반체"/>
              </a:rPr>
              <a:t> </a:t>
            </a:r>
            <a:r>
              <a:rPr lang="en-US" altLang="ko-KR" sz="2400" dirty="0">
                <a:solidFill>
                  <a:schemeClr val="bg1"/>
                </a:solidFill>
                <a:latin typeface="Apple SD 산돌고딕 Neo 일반체"/>
                <a:ea typeface="Apple SD 산돌고딕 Neo 일반체"/>
                <a:cs typeface="Apple SD 산돌고딕 Neo 일반체"/>
              </a:rPr>
              <a:t>(2020. 7)</a:t>
            </a:r>
          </a:p>
        </p:txBody>
      </p:sp>
      <p:pic>
        <p:nvPicPr>
          <p:cNvPr id="7" name="그림 6">
            <a:extLst>
              <a:ext uri="{FF2B5EF4-FFF2-40B4-BE49-F238E27FC236}">
                <a16:creationId xmlns:a16="http://schemas.microsoft.com/office/drawing/2014/main" id="{2792617C-E534-4498-A839-213C7858418B}"/>
              </a:ext>
            </a:extLst>
          </p:cNvPr>
          <p:cNvPicPr>
            <a:picLocks noChangeAspect="1"/>
          </p:cNvPicPr>
          <p:nvPr/>
        </p:nvPicPr>
        <p:blipFill>
          <a:blip r:embed="rId3"/>
          <a:stretch>
            <a:fillRect/>
          </a:stretch>
        </p:blipFill>
        <p:spPr>
          <a:xfrm>
            <a:off x="4621500" y="2248073"/>
            <a:ext cx="7273014" cy="3511521"/>
          </a:xfrm>
          <a:prstGeom prst="rect">
            <a:avLst/>
          </a:prstGeom>
        </p:spPr>
      </p:pic>
    </p:spTree>
    <p:extLst>
      <p:ext uri="{BB962C8B-B14F-4D97-AF65-F5344CB8AC3E}">
        <p14:creationId xmlns:p14="http://schemas.microsoft.com/office/powerpoint/2010/main" val="1302348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64BB29-84EE-432E-A2A8-F4662BF61185}"/>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ENCODE Portal (</a:t>
            </a:r>
            <a:r>
              <a:rPr lang="en-US" altLang="ko-KR" sz="2400" dirty="0">
                <a:hlinkClick r:id="rId2"/>
              </a:rPr>
              <a:t>https://www.encodeproject.org/</a:t>
            </a:r>
            <a:r>
              <a:rPr lang="en-US" altLang="ko-KR" sz="2400" dirty="0"/>
              <a:t>)</a:t>
            </a:r>
            <a:endParaRPr lang="en-US" altLang="ko-KR" sz="2400" dirty="0">
              <a:latin typeface="Apple SD 산돌고딕 Neo 일반체"/>
              <a:ea typeface="Apple SD 산돌고딕 Neo 일반체"/>
              <a:cs typeface="Apple SD 산돌고딕 Neo 일반체"/>
            </a:endParaRPr>
          </a:p>
        </p:txBody>
      </p:sp>
      <p:cxnSp>
        <p:nvCxnSpPr>
          <p:cNvPr id="5" name="직선 연결선 4">
            <a:extLst>
              <a:ext uri="{FF2B5EF4-FFF2-40B4-BE49-F238E27FC236}">
                <a16:creationId xmlns:a16="http://schemas.microsoft.com/office/drawing/2014/main" id="{40AC1252-DF29-4119-A05F-3BA145E5CEBE}"/>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2AF09515-F0DF-4582-8342-93F6308B541D}"/>
              </a:ext>
            </a:extLst>
          </p:cNvPr>
          <p:cNvPicPr>
            <a:picLocks noChangeAspect="1"/>
          </p:cNvPicPr>
          <p:nvPr/>
        </p:nvPicPr>
        <p:blipFill>
          <a:blip r:embed="rId3"/>
          <a:stretch>
            <a:fillRect/>
          </a:stretch>
        </p:blipFill>
        <p:spPr>
          <a:xfrm>
            <a:off x="477521" y="1001592"/>
            <a:ext cx="5749806" cy="5010755"/>
          </a:xfrm>
          <a:prstGeom prst="rect">
            <a:avLst/>
          </a:prstGeom>
        </p:spPr>
      </p:pic>
      <p:pic>
        <p:nvPicPr>
          <p:cNvPr id="7" name="그림 6">
            <a:extLst>
              <a:ext uri="{FF2B5EF4-FFF2-40B4-BE49-F238E27FC236}">
                <a16:creationId xmlns:a16="http://schemas.microsoft.com/office/drawing/2014/main" id="{EB729AF1-1A8B-4FE4-AE92-DA6EA1361057}"/>
              </a:ext>
            </a:extLst>
          </p:cNvPr>
          <p:cNvPicPr>
            <a:picLocks noChangeAspect="1"/>
          </p:cNvPicPr>
          <p:nvPr/>
        </p:nvPicPr>
        <p:blipFill>
          <a:blip r:embed="rId4"/>
          <a:stretch>
            <a:fillRect/>
          </a:stretch>
        </p:blipFill>
        <p:spPr>
          <a:xfrm>
            <a:off x="6493425" y="1001593"/>
            <a:ext cx="5221054" cy="4955428"/>
          </a:xfrm>
          <a:prstGeom prst="rect">
            <a:avLst/>
          </a:prstGeom>
        </p:spPr>
      </p:pic>
    </p:spTree>
    <p:extLst>
      <p:ext uri="{BB962C8B-B14F-4D97-AF65-F5344CB8AC3E}">
        <p14:creationId xmlns:p14="http://schemas.microsoft.com/office/powerpoint/2010/main" val="2159195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87F134-9B76-4343-BB26-230F3A8E41D3}"/>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ea typeface="Apple SD 산돌고딕 Neo 일반체"/>
                <a:cs typeface="Apple SD 산돌고딕 Neo 일반체"/>
              </a:rPr>
              <a:t>Can we use histone codes to define active enhancer?</a:t>
            </a:r>
          </a:p>
        </p:txBody>
      </p:sp>
      <p:cxnSp>
        <p:nvCxnSpPr>
          <p:cNvPr id="6" name="직선 연결선 5">
            <a:extLst>
              <a:ext uri="{FF2B5EF4-FFF2-40B4-BE49-F238E27FC236}">
                <a16:creationId xmlns:a16="http://schemas.microsoft.com/office/drawing/2014/main" id="{F20194FA-FC0E-4E32-838E-D903CCB003A6}"/>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45D11443-3C84-49E7-A92E-89E0BEC016A9}"/>
              </a:ext>
            </a:extLst>
          </p:cNvPr>
          <p:cNvSpPr/>
          <p:nvPr/>
        </p:nvSpPr>
        <p:spPr>
          <a:xfrm>
            <a:off x="1016091" y="1268760"/>
            <a:ext cx="10326360" cy="3293209"/>
          </a:xfrm>
          <a:prstGeom prst="rect">
            <a:avLst/>
          </a:prstGeom>
        </p:spPr>
        <p:txBody>
          <a:bodyPr wrap="square">
            <a:spAutoFit/>
          </a:bodyPr>
          <a:lstStyle/>
          <a:p>
            <a:r>
              <a:rPr lang="en-US" altLang="ko-KR" sz="1600" dirty="0">
                <a:latin typeface="Apple SD 산돌고딕 Neo 일반체"/>
              </a:rPr>
              <a:t>#ENCODE</a:t>
            </a:r>
            <a:r>
              <a:rPr lang="ko-KR" altLang="en-US" sz="1600" dirty="0">
                <a:latin typeface="Apple SD 산돌고딕 Neo 일반체"/>
              </a:rPr>
              <a:t> </a:t>
            </a:r>
            <a:r>
              <a:rPr lang="en-US" altLang="ko-KR" sz="1600" dirty="0">
                <a:latin typeface="Apple SD 산돌고딕 Neo 일반체"/>
              </a:rPr>
              <a:t>data</a:t>
            </a:r>
            <a:r>
              <a:rPr lang="ko-KR" altLang="en-US" sz="1600" dirty="0">
                <a:latin typeface="Apple SD 산돌고딕 Neo 일반체"/>
              </a:rPr>
              <a:t> 사용</a:t>
            </a:r>
            <a:endParaRPr lang="en-US" altLang="ko-KR" sz="1600" dirty="0">
              <a:latin typeface="Apple SD 산돌고딕 Neo 일반체"/>
            </a:endParaRPr>
          </a:p>
          <a:p>
            <a:pPr marL="285750" indent="-285750">
              <a:buFont typeface="Wingdings" panose="05000000000000000000" pitchFamily="2" charset="2"/>
              <a:buChar char="ü"/>
            </a:pPr>
            <a:endParaRPr lang="en-US" altLang="ko-KR" sz="1600" dirty="0">
              <a:latin typeface="Apple SD 산돌고딕 Neo 일반체"/>
            </a:endParaRPr>
          </a:p>
          <a:p>
            <a:r>
              <a:rPr lang="en-US" altLang="ko-KR" sz="1600" dirty="0">
                <a:latin typeface="Apple SD 산돌고딕 Neo 일반체"/>
              </a:rPr>
              <a:t>#</a:t>
            </a:r>
            <a:r>
              <a:rPr lang="ko-KR" altLang="en-US" sz="1600" dirty="0" err="1">
                <a:latin typeface="Apple SD 산돌고딕 Neo 일반체"/>
              </a:rPr>
              <a:t>세포주</a:t>
            </a:r>
            <a:r>
              <a:rPr lang="ko-KR" altLang="en-US" sz="1600" dirty="0">
                <a:latin typeface="Apple SD 산돌고딕 Neo 일반체"/>
              </a:rPr>
              <a:t> 하나 선택하여 </a:t>
            </a:r>
            <a:r>
              <a:rPr lang="en-US" altLang="ko-KR" sz="1600" dirty="0">
                <a:latin typeface="Apple SD 산돌고딕 Neo 일반체"/>
              </a:rPr>
              <a:t>(</a:t>
            </a:r>
            <a:r>
              <a:rPr lang="ko-KR" altLang="en-US" sz="1600" dirty="0">
                <a:latin typeface="Apple SD 산돌고딕 Neo 일반체"/>
              </a:rPr>
              <a:t>혹은 유사 </a:t>
            </a:r>
            <a:r>
              <a:rPr lang="ko-KR" altLang="en-US" sz="1600" dirty="0" err="1">
                <a:latin typeface="Apple SD 산돌고딕 Neo 일반체"/>
              </a:rPr>
              <a:t>세포주</a:t>
            </a:r>
            <a:r>
              <a:rPr lang="ko-KR" altLang="en-US" sz="1600" dirty="0">
                <a:latin typeface="Apple SD 산돌고딕 Neo 일반체"/>
              </a:rPr>
              <a:t> 두개 사용</a:t>
            </a:r>
            <a:r>
              <a:rPr lang="en-US" altLang="ko-KR" sz="1600" dirty="0">
                <a:latin typeface="Apple SD 산돌고딕 Neo 일반체"/>
              </a:rPr>
              <a:t>) p300 </a:t>
            </a:r>
            <a:r>
              <a:rPr lang="en-US" altLang="ko-KR" sz="1600" dirty="0" err="1">
                <a:latin typeface="Apple SD 산돌고딕 Neo 일반체"/>
              </a:rPr>
              <a:t>ChIP</a:t>
            </a:r>
            <a:r>
              <a:rPr lang="en-US" altLang="ko-KR" sz="1600" dirty="0">
                <a:latin typeface="Apple SD 산돌고딕 Neo 일반체"/>
              </a:rPr>
              <a:t>-seq data</a:t>
            </a:r>
            <a:r>
              <a:rPr lang="ko-KR" altLang="en-US" sz="1600" dirty="0">
                <a:latin typeface="Apple SD 산돌고딕 Neo 일반체"/>
              </a:rPr>
              <a:t>로 </a:t>
            </a:r>
            <a:r>
              <a:rPr lang="en-US" altLang="ko-KR" sz="1600" dirty="0">
                <a:latin typeface="Apple SD 산돌고딕 Neo 일반체"/>
              </a:rPr>
              <a:t>active enhancer (1)</a:t>
            </a:r>
            <a:r>
              <a:rPr lang="ko-KR" altLang="en-US" sz="1600" dirty="0">
                <a:latin typeface="Apple SD 산돌고딕 Neo 일반체"/>
              </a:rPr>
              <a:t> 생성</a:t>
            </a:r>
            <a:endParaRPr lang="en-US" altLang="ko-KR" sz="1600" dirty="0">
              <a:latin typeface="Apple SD 산돌고딕 Neo 일반체"/>
            </a:endParaRPr>
          </a:p>
          <a:p>
            <a:pPr marL="285750" indent="-285750">
              <a:buFont typeface="Wingdings" panose="05000000000000000000" pitchFamily="2" charset="2"/>
              <a:buChar char="ü"/>
            </a:pPr>
            <a:endParaRPr lang="en-US" altLang="ko-KR" sz="1600" dirty="0">
              <a:latin typeface="Apple SD 산돌고딕 Neo 일반체"/>
            </a:endParaRPr>
          </a:p>
          <a:p>
            <a:r>
              <a:rPr lang="en-US" altLang="ko-KR" sz="1600" dirty="0">
                <a:latin typeface="Apple SD 산돌고딕 Neo 일반체"/>
              </a:rPr>
              <a:t>#PRC2 or HP1 </a:t>
            </a:r>
            <a:r>
              <a:rPr lang="en-US" altLang="ko-KR" sz="1600" dirty="0" err="1">
                <a:latin typeface="Apple SD 산돌고딕 Neo 일반체"/>
              </a:rPr>
              <a:t>ChIP</a:t>
            </a:r>
            <a:r>
              <a:rPr lang="en-US" altLang="ko-KR" sz="1600" dirty="0">
                <a:latin typeface="Apple SD 산돌고딕 Neo 일반체"/>
              </a:rPr>
              <a:t>-seq data</a:t>
            </a:r>
            <a:r>
              <a:rPr lang="ko-KR" altLang="en-US" sz="1600" dirty="0">
                <a:latin typeface="Apple SD 산돌고딕 Neo 일반체"/>
              </a:rPr>
              <a:t>로 </a:t>
            </a:r>
            <a:r>
              <a:rPr lang="en-US" altLang="ko-KR" sz="1600" dirty="0">
                <a:latin typeface="Apple SD 산돌고딕 Neo 일반체"/>
              </a:rPr>
              <a:t>repressed enhancer (0)</a:t>
            </a:r>
            <a:r>
              <a:rPr lang="ko-KR" altLang="en-US" sz="1600" dirty="0">
                <a:latin typeface="Apple SD 산돌고딕 Neo 일반체"/>
              </a:rPr>
              <a:t> 생성</a:t>
            </a:r>
            <a:endParaRPr lang="en-US" altLang="ko-KR" sz="1600" dirty="0">
              <a:latin typeface="Apple SD 산돌고딕 Neo 일반체"/>
            </a:endParaRPr>
          </a:p>
          <a:p>
            <a:pPr marL="285750" indent="-285750">
              <a:buFont typeface="Wingdings" panose="05000000000000000000" pitchFamily="2" charset="2"/>
              <a:buChar char="ü"/>
            </a:pPr>
            <a:endParaRPr lang="en-US" altLang="ko-KR" sz="1600" dirty="0">
              <a:latin typeface="Apple SD 산돌고딕 Neo 일반체"/>
            </a:endParaRPr>
          </a:p>
          <a:p>
            <a:r>
              <a:rPr lang="en-US" altLang="ko-KR" sz="1600" dirty="0">
                <a:latin typeface="Apple SD 산돌고딕 Neo 일반체"/>
              </a:rPr>
              <a:t>#</a:t>
            </a:r>
            <a:r>
              <a:rPr lang="ko-KR" altLang="en-US" sz="1600" dirty="0">
                <a:latin typeface="Apple SD 산돌고딕 Neo 일반체"/>
              </a:rPr>
              <a:t>해당 </a:t>
            </a:r>
            <a:r>
              <a:rPr lang="en-US" altLang="ko-KR" sz="1600" dirty="0">
                <a:latin typeface="Apple SD 산돌고딕 Neo 일반체"/>
              </a:rPr>
              <a:t>enhancer </a:t>
            </a:r>
            <a:r>
              <a:rPr lang="ko-KR" altLang="en-US" sz="1600" dirty="0">
                <a:latin typeface="Apple SD 산돌고딕 Neo 일반체"/>
              </a:rPr>
              <a:t>위치에 각종 </a:t>
            </a:r>
            <a:r>
              <a:rPr lang="en-US" altLang="ko-KR" sz="1600" dirty="0">
                <a:latin typeface="Apple SD 산돌고딕 Neo 일반체"/>
              </a:rPr>
              <a:t>histone </a:t>
            </a:r>
            <a:r>
              <a:rPr lang="en-US" altLang="ko-KR" sz="1600" dirty="0" err="1">
                <a:latin typeface="Apple SD 산돌고딕 Neo 일반체"/>
              </a:rPr>
              <a:t>ChIP</a:t>
            </a:r>
            <a:r>
              <a:rPr lang="en-US" altLang="ko-KR" sz="1600" dirty="0">
                <a:latin typeface="Apple SD 산돌고딕 Neo 일반체"/>
              </a:rPr>
              <a:t>-seq data</a:t>
            </a:r>
            <a:r>
              <a:rPr lang="ko-KR" altLang="en-US" sz="1600" dirty="0">
                <a:latin typeface="Apple SD 산돌고딕 Neo 일반체"/>
              </a:rPr>
              <a:t>를 </a:t>
            </a:r>
            <a:r>
              <a:rPr lang="en-US" altLang="ko-KR" sz="1600" dirty="0">
                <a:latin typeface="Apple SD 산돌고딕 Neo 일반체"/>
              </a:rPr>
              <a:t>intersect bed</a:t>
            </a:r>
            <a:r>
              <a:rPr lang="ko-KR" altLang="en-US" sz="1600" dirty="0">
                <a:latin typeface="Apple SD 산돌고딕 Neo 일반체"/>
              </a:rPr>
              <a:t>하여 </a:t>
            </a:r>
            <a:r>
              <a:rPr lang="en-US" altLang="ko-KR" sz="1600" dirty="0">
                <a:latin typeface="Apple SD 산돌고딕 Neo 일반체"/>
              </a:rPr>
              <a:t>signal mapping</a:t>
            </a:r>
          </a:p>
          <a:p>
            <a:pPr marL="285750" indent="-285750">
              <a:buFont typeface="Wingdings" panose="05000000000000000000" pitchFamily="2" charset="2"/>
              <a:buChar char="ü"/>
            </a:pPr>
            <a:endParaRPr lang="en-US" altLang="ko-KR" sz="1600" dirty="0">
              <a:latin typeface="Apple SD 산돌고딕 Neo 일반체"/>
            </a:endParaRPr>
          </a:p>
          <a:p>
            <a:r>
              <a:rPr lang="en-US" altLang="ko-KR" sz="1600" dirty="0">
                <a:latin typeface="Apple SD 산돌고딕 Neo 일반체"/>
              </a:rPr>
              <a:t>#</a:t>
            </a:r>
            <a:r>
              <a:rPr lang="ko-KR" altLang="en-US" sz="1600" dirty="0">
                <a:latin typeface="Apple SD 산돌고딕 Neo 일반체"/>
              </a:rPr>
              <a:t>각 위치 별</a:t>
            </a:r>
            <a:r>
              <a:rPr lang="en-US" altLang="ko-KR" sz="1600" dirty="0">
                <a:latin typeface="Apple SD 산돌고딕 Neo 일반체"/>
              </a:rPr>
              <a:t> histone </a:t>
            </a:r>
            <a:r>
              <a:rPr lang="en-US" altLang="ko-KR" sz="1600" dirty="0" err="1">
                <a:latin typeface="Apple SD 산돌고딕 Neo 일반체"/>
              </a:rPr>
              <a:t>ChIP</a:t>
            </a:r>
            <a:r>
              <a:rPr lang="en-US" altLang="ko-KR" sz="1600" dirty="0">
                <a:latin typeface="Apple SD 산돌고딕 Neo 일반체"/>
              </a:rPr>
              <a:t>-seq signal </a:t>
            </a:r>
            <a:r>
              <a:rPr lang="ko-KR" altLang="en-US" sz="1600" dirty="0">
                <a:latin typeface="Apple SD 산돌고딕 Neo 일반체"/>
              </a:rPr>
              <a:t>을 </a:t>
            </a:r>
            <a:r>
              <a:rPr lang="en-US" altLang="ko-KR" sz="1600" dirty="0">
                <a:latin typeface="Apple SD 산돌고딕 Neo 일반체"/>
              </a:rPr>
              <a:t>random forest </a:t>
            </a:r>
            <a:r>
              <a:rPr lang="ko-KR" altLang="en-US" sz="1600" dirty="0">
                <a:latin typeface="Apple SD 산돌고딕 Neo 일반체"/>
              </a:rPr>
              <a:t>하여 </a:t>
            </a:r>
            <a:endParaRPr lang="en-US" altLang="ko-KR" sz="1600" dirty="0">
              <a:latin typeface="Apple SD 산돌고딕 Neo 일반체"/>
            </a:endParaRPr>
          </a:p>
          <a:p>
            <a:pPr marL="285750" indent="-285750">
              <a:buFont typeface="Wingdings" panose="05000000000000000000" pitchFamily="2" charset="2"/>
              <a:buChar char="ü"/>
            </a:pPr>
            <a:endParaRPr lang="en-US" altLang="ko-KR" sz="1600" dirty="0">
              <a:latin typeface="Apple SD 산돌고딕 Neo 일반체"/>
            </a:endParaRPr>
          </a:p>
          <a:p>
            <a:r>
              <a:rPr lang="en-US" altLang="ko-KR" sz="1600" dirty="0">
                <a:latin typeface="Apple SD 산돌고딕 Neo 일반체"/>
              </a:rPr>
              <a:t>#</a:t>
            </a:r>
            <a:r>
              <a:rPr lang="ko-KR" altLang="en-US" sz="1600" dirty="0">
                <a:latin typeface="Apple SD 산돌고딕 Neo 일반체"/>
              </a:rPr>
              <a:t>결과 해석</a:t>
            </a:r>
            <a:r>
              <a:rPr lang="en-US" altLang="ko-KR" sz="1600" dirty="0">
                <a:latin typeface="Apple SD 산돌고딕 Neo 일반체"/>
              </a:rPr>
              <a:t>: </a:t>
            </a:r>
          </a:p>
          <a:p>
            <a:pPr marL="342900" indent="-342900">
              <a:buAutoNum type="arabicPeriod"/>
            </a:pPr>
            <a:r>
              <a:rPr lang="en-US" altLang="ko-KR" sz="1600" dirty="0">
                <a:latin typeface="Apple SD 산돌고딕 Neo 일반체"/>
              </a:rPr>
              <a:t>active enhancer prediction</a:t>
            </a:r>
            <a:r>
              <a:rPr lang="ko-KR" altLang="en-US" sz="1600" dirty="0">
                <a:latin typeface="Apple SD 산돌고딕 Neo 일반체"/>
              </a:rPr>
              <a:t>에 가장 큰 기여를 한 </a:t>
            </a:r>
            <a:r>
              <a:rPr lang="en-US" altLang="ko-KR" sz="1600" dirty="0">
                <a:latin typeface="Apple SD 산돌고딕 Neo 일반체"/>
              </a:rPr>
              <a:t>histone mark</a:t>
            </a:r>
            <a:r>
              <a:rPr lang="ko-KR" altLang="en-US" sz="1600" dirty="0">
                <a:latin typeface="Apple SD 산돌고딕 Neo 일반체"/>
              </a:rPr>
              <a:t>는</a:t>
            </a:r>
            <a:r>
              <a:rPr lang="en-US" altLang="ko-KR" sz="1600" dirty="0">
                <a:latin typeface="Apple SD 산돌고딕 Neo 일반체"/>
              </a:rPr>
              <a:t>? </a:t>
            </a:r>
          </a:p>
          <a:p>
            <a:pPr marL="342900" indent="-342900">
              <a:buAutoNum type="arabicPeriod"/>
            </a:pPr>
            <a:r>
              <a:rPr lang="en-US" altLang="ko-KR" sz="1600" dirty="0">
                <a:latin typeface="Apple SD 산돌고딕 Neo 일반체"/>
              </a:rPr>
              <a:t>closest bed</a:t>
            </a:r>
            <a:r>
              <a:rPr lang="ko-KR" altLang="en-US" sz="1600" dirty="0">
                <a:latin typeface="Apple SD 산돌고딕 Neo 일반체"/>
              </a:rPr>
              <a:t>하여 주변 유전자 </a:t>
            </a:r>
            <a:r>
              <a:rPr lang="en-US" altLang="ko-KR" sz="1600" dirty="0">
                <a:latin typeface="Apple SD 산돌고딕 Neo 일반체"/>
              </a:rPr>
              <a:t>pathway </a:t>
            </a:r>
            <a:r>
              <a:rPr lang="ko-KR" altLang="en-US" sz="1600" dirty="0">
                <a:latin typeface="Apple SD 산돌고딕 Neo 일반체"/>
              </a:rPr>
              <a:t>분석 후</a:t>
            </a:r>
            <a:r>
              <a:rPr lang="en-US" altLang="ko-KR" sz="1600" dirty="0">
                <a:latin typeface="Apple SD 산돌고딕 Neo 일반체"/>
              </a:rPr>
              <a:t> </a:t>
            </a:r>
            <a:r>
              <a:rPr lang="ko-KR" altLang="en-US" sz="1600" dirty="0">
                <a:latin typeface="Apple SD 산돌고딕 Neo 일반체"/>
              </a:rPr>
              <a:t>해당 세포주와 관련된 기능들이 </a:t>
            </a:r>
            <a:r>
              <a:rPr lang="en-US" altLang="ko-KR" sz="1600" dirty="0">
                <a:latin typeface="Apple SD 산돌고딕 Neo 일반체"/>
              </a:rPr>
              <a:t>mapping </a:t>
            </a:r>
            <a:r>
              <a:rPr lang="ko-KR" altLang="en-US" sz="1600" dirty="0">
                <a:latin typeface="Apple SD 산돌고딕 Neo 일반체"/>
              </a:rPr>
              <a:t>되는지</a:t>
            </a:r>
            <a:r>
              <a:rPr lang="en-US" altLang="ko-KR" sz="1600" dirty="0">
                <a:latin typeface="Apple SD 산돌고딕 Neo 일반체"/>
              </a:rPr>
              <a:t>? (</a:t>
            </a:r>
            <a:r>
              <a:rPr lang="ko-KR" altLang="en-US" sz="1600" dirty="0">
                <a:latin typeface="Apple SD 산돌고딕 Neo 일반체"/>
              </a:rPr>
              <a:t>실습 자료 참조</a:t>
            </a:r>
            <a:r>
              <a:rPr lang="en-US" altLang="ko-KR" sz="1600" dirty="0">
                <a:latin typeface="Apple SD 산돌고딕 Neo 일반체"/>
              </a:rPr>
              <a:t>)</a:t>
            </a:r>
          </a:p>
        </p:txBody>
      </p:sp>
      <p:pic>
        <p:nvPicPr>
          <p:cNvPr id="8" name="그림 7">
            <a:extLst>
              <a:ext uri="{FF2B5EF4-FFF2-40B4-BE49-F238E27FC236}">
                <a16:creationId xmlns:a16="http://schemas.microsoft.com/office/drawing/2014/main" id="{9238DF4B-354C-4F41-B6CD-C14CF724FC79}"/>
              </a:ext>
            </a:extLst>
          </p:cNvPr>
          <p:cNvPicPr>
            <a:picLocks noChangeAspect="1"/>
          </p:cNvPicPr>
          <p:nvPr/>
        </p:nvPicPr>
        <p:blipFill>
          <a:blip r:embed="rId2"/>
          <a:stretch>
            <a:fillRect/>
          </a:stretch>
        </p:blipFill>
        <p:spPr>
          <a:xfrm>
            <a:off x="8541473" y="2132856"/>
            <a:ext cx="2194750" cy="1877731"/>
          </a:xfrm>
          <a:prstGeom prst="rect">
            <a:avLst/>
          </a:prstGeom>
        </p:spPr>
      </p:pic>
    </p:spTree>
    <p:extLst>
      <p:ext uri="{BB962C8B-B14F-4D97-AF65-F5344CB8AC3E}">
        <p14:creationId xmlns:p14="http://schemas.microsoft.com/office/powerpoint/2010/main" val="1014387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e Leibniz-LSB@TUM defines its unique research profile at the interface of food chemistry &amp; biology, chemosensors &amp; technology and bioinformatics &amp; machine learning. ">
            <a:extLst>
              <a:ext uri="{FF2B5EF4-FFF2-40B4-BE49-F238E27FC236}">
                <a16:creationId xmlns:a16="http://schemas.microsoft.com/office/drawing/2014/main" id="{8247511E-F915-460D-BD9E-86752AA39C2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2874577" y="176896"/>
            <a:ext cx="6442846" cy="650420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0F89094-C575-42DB-BF7E-E5399C425699}"/>
              </a:ext>
            </a:extLst>
          </p:cNvPr>
          <p:cNvSpPr>
            <a:spLocks noGrp="1"/>
          </p:cNvSpPr>
          <p:nvPr/>
        </p:nvSpPr>
        <p:spPr>
          <a:xfrm>
            <a:off x="1524000" y="2360623"/>
            <a:ext cx="9143999" cy="927529"/>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000" dirty="0">
                <a:latin typeface="Apple SD 산돌고딕 Neo 일반체"/>
                <a:ea typeface="Apple SD 산돌고딕 Neo 일반체"/>
                <a:cs typeface="Apple SD 산돌고딕 Neo 일반체"/>
              </a:rPr>
              <a:t>Any questions?</a:t>
            </a:r>
            <a:endParaRPr lang="en-US" sz="3600" dirty="0">
              <a:latin typeface="Apple SD 산돌고딕 Neo 일반체"/>
              <a:ea typeface="Apple SD 산돌고딕 Neo 일반체"/>
              <a:cs typeface="Apple SD 산돌고딕 Neo 일반체"/>
            </a:endParaRPr>
          </a:p>
        </p:txBody>
      </p:sp>
      <mc:AlternateContent xmlns:mc="http://schemas.openxmlformats.org/markup-compatibility/2006" xmlns:p14="http://schemas.microsoft.com/office/powerpoint/2010/main">
        <mc:Choice Requires="p14">
          <p:contentPart p14:bwMode="auto" r:id="rId3">
            <p14:nvContentPartPr>
              <p14:cNvPr id="2" name="잉크 1">
                <a:extLst>
                  <a:ext uri="{FF2B5EF4-FFF2-40B4-BE49-F238E27FC236}">
                    <a16:creationId xmlns:a16="http://schemas.microsoft.com/office/drawing/2014/main" id="{FDEF04BB-5DC2-4912-8C56-2230C349C58D}"/>
                  </a:ext>
                </a:extLst>
              </p14:cNvPr>
              <p14:cNvContentPartPr/>
              <p14:nvPr/>
            </p14:nvContentPartPr>
            <p14:xfrm>
              <a:off x="4013280" y="2340000"/>
              <a:ext cx="360" cy="360"/>
            </p14:xfrm>
          </p:contentPart>
        </mc:Choice>
        <mc:Fallback xmlns="">
          <p:pic>
            <p:nvPicPr>
              <p:cNvPr id="2" name="잉크 1">
                <a:extLst>
                  <a:ext uri="{FF2B5EF4-FFF2-40B4-BE49-F238E27FC236}">
                    <a16:creationId xmlns:a16="http://schemas.microsoft.com/office/drawing/2014/main" id="{FDEF04BB-5DC2-4912-8C56-2230C349C58D}"/>
                  </a:ext>
                </a:extLst>
              </p:cNvPr>
              <p:cNvPicPr/>
              <p:nvPr/>
            </p:nvPicPr>
            <p:blipFill>
              <a:blip r:embed="rId4"/>
              <a:stretch>
                <a:fillRect/>
              </a:stretch>
            </p:blipFill>
            <p:spPr>
              <a:xfrm>
                <a:off x="4003920" y="2330640"/>
                <a:ext cx="19080" cy="19080"/>
              </a:xfrm>
              <a:prstGeom prst="rect">
                <a:avLst/>
              </a:prstGeom>
            </p:spPr>
          </p:pic>
        </mc:Fallback>
      </mc:AlternateContent>
    </p:spTree>
    <p:extLst>
      <p:ext uri="{BB962C8B-B14F-4D97-AF65-F5344CB8AC3E}">
        <p14:creationId xmlns:p14="http://schemas.microsoft.com/office/powerpoint/2010/main" val="4102420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BE2CD7A-1BA2-448F-81A3-1C2CF1CBDA6F}"/>
              </a:ext>
            </a:extLst>
          </p:cNvPr>
          <p:cNvSpPr>
            <a:spLocks noChangeArrowheads="1"/>
          </p:cNvSpPr>
          <p:nvPr/>
        </p:nvSpPr>
        <p:spPr bwMode="auto">
          <a:xfrm>
            <a:off x="1067783" y="720808"/>
            <a:ext cx="10146891" cy="4976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 tIns="-76176" rIns="-28566"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ko-KR" sz="1100" dirty="0" err="1">
                <a:solidFill>
                  <a:srgbClr val="1D1C1D"/>
                </a:solidFill>
                <a:ea typeface="NotoSansKR"/>
              </a:rPr>
              <a:t>missing</a:t>
            </a:r>
            <a:r>
              <a:rPr lang="ko-KR" altLang="ko-KR" sz="1100" dirty="0">
                <a:solidFill>
                  <a:srgbClr val="1D1C1D"/>
                </a:solidFill>
                <a:ea typeface="NotoSansKR"/>
              </a:rPr>
              <a:t> </a:t>
            </a:r>
            <a:r>
              <a:rPr lang="ko-KR" altLang="ko-KR" sz="1100" dirty="0" err="1">
                <a:solidFill>
                  <a:srgbClr val="1D1C1D"/>
                </a:solidFill>
                <a:ea typeface="NotoSansKR"/>
              </a:rPr>
              <a:t>value가</a:t>
            </a:r>
            <a:r>
              <a:rPr lang="ko-KR" altLang="ko-KR" sz="1100" dirty="0">
                <a:solidFill>
                  <a:srgbClr val="1D1C1D"/>
                </a:solidFill>
                <a:ea typeface="NotoSansKR"/>
              </a:rPr>
              <a:t> 없는 </a:t>
            </a:r>
            <a:r>
              <a:rPr lang="ko-KR" altLang="ko-KR" sz="1100" dirty="0" err="1">
                <a:solidFill>
                  <a:srgbClr val="1D1C1D"/>
                </a:solidFill>
                <a:ea typeface="NotoSansKR"/>
              </a:rPr>
              <a:t>complete</a:t>
            </a:r>
            <a:r>
              <a:rPr lang="ko-KR" altLang="ko-KR" sz="1100" dirty="0">
                <a:solidFill>
                  <a:srgbClr val="1D1C1D"/>
                </a:solidFill>
                <a:ea typeface="NotoSansKR"/>
              </a:rPr>
              <a:t> </a:t>
            </a:r>
            <a:r>
              <a:rPr lang="ko-KR" altLang="ko-KR" sz="1100" dirty="0" err="1">
                <a:solidFill>
                  <a:srgbClr val="1D1C1D"/>
                </a:solidFill>
                <a:ea typeface="NotoSansKR"/>
              </a:rPr>
              <a:t>set을</a:t>
            </a:r>
            <a:r>
              <a:rPr lang="ko-KR" altLang="ko-KR" sz="1100" dirty="0">
                <a:solidFill>
                  <a:srgbClr val="1D1C1D"/>
                </a:solidFill>
                <a:ea typeface="NotoSansKR"/>
              </a:rPr>
              <a:t> 구하는 것 보다 강의에서 설명해주신 방법을 이용해 </a:t>
            </a:r>
            <a:r>
              <a:rPr lang="ko-KR" altLang="ko-KR" sz="1100" dirty="0" err="1">
                <a:solidFill>
                  <a:srgbClr val="1D1C1D"/>
                </a:solidFill>
                <a:ea typeface="NotoSansKR"/>
              </a:rPr>
              <a:t>ratio를</a:t>
            </a:r>
            <a:r>
              <a:rPr lang="ko-KR" altLang="ko-KR" sz="1100" dirty="0">
                <a:solidFill>
                  <a:srgbClr val="1D1C1D"/>
                </a:solidFill>
                <a:ea typeface="NotoSansKR"/>
              </a:rPr>
              <a:t> 보정한 </a:t>
            </a:r>
            <a:r>
              <a:rPr lang="ko-KR" altLang="ko-KR" sz="1100" dirty="0" err="1">
                <a:solidFill>
                  <a:srgbClr val="1D1C1D"/>
                </a:solidFill>
                <a:ea typeface="NotoSansKR"/>
              </a:rPr>
              <a:t>information</a:t>
            </a:r>
            <a:r>
              <a:rPr lang="ko-KR" altLang="ko-KR" sz="1100" dirty="0">
                <a:solidFill>
                  <a:srgbClr val="1D1C1D"/>
                </a:solidFill>
                <a:ea typeface="NotoSansKR"/>
              </a:rPr>
              <a:t> </a:t>
            </a:r>
            <a:r>
              <a:rPr lang="ko-KR" altLang="ko-KR" sz="1100" dirty="0" err="1">
                <a:solidFill>
                  <a:srgbClr val="1D1C1D"/>
                </a:solidFill>
                <a:ea typeface="NotoSansKR"/>
              </a:rPr>
              <a:t>gain으로</a:t>
            </a:r>
            <a:r>
              <a:rPr lang="ko-KR" altLang="ko-KR" sz="1100" dirty="0">
                <a:solidFill>
                  <a:srgbClr val="1D1C1D"/>
                </a:solidFill>
                <a:ea typeface="NotoSansKR"/>
              </a:rPr>
              <a:t> 바꿔 </a:t>
            </a:r>
            <a:r>
              <a:rPr lang="ko-KR" altLang="ko-KR" sz="1100" dirty="0" err="1">
                <a:solidFill>
                  <a:srgbClr val="1D1C1D"/>
                </a:solidFill>
                <a:ea typeface="NotoSansKR"/>
              </a:rPr>
              <a:t>의사결정tree를</a:t>
            </a:r>
            <a:r>
              <a:rPr lang="ko-KR" altLang="ko-KR" sz="1100" dirty="0">
                <a:solidFill>
                  <a:srgbClr val="1D1C1D"/>
                </a:solidFill>
                <a:ea typeface="NotoSansKR"/>
              </a:rPr>
              <a:t> 만드는 것이 더 좋다고 말씀하셨습니다. </a:t>
            </a:r>
            <a:endParaRPr lang="en-US" altLang="ko-KR" sz="1100" dirty="0">
              <a:solidFill>
                <a:srgbClr val="1D1C1D"/>
              </a:solidFill>
              <a:ea typeface="NotoSansKR"/>
            </a:endParaRPr>
          </a:p>
          <a:p>
            <a:pPr latinLnBrk="0"/>
            <a:endParaRPr lang="en-US" altLang="ko-KR" sz="1100" dirty="0">
              <a:solidFill>
                <a:srgbClr val="1D1C1D"/>
              </a:solidFill>
              <a:ea typeface="NotoSansKR"/>
            </a:endParaRPr>
          </a:p>
          <a:p>
            <a:pPr latinLnBrk="0"/>
            <a:r>
              <a:rPr lang="ko-KR" altLang="ko-KR" sz="1100" dirty="0">
                <a:solidFill>
                  <a:srgbClr val="1D1C1D"/>
                </a:solidFill>
                <a:ea typeface="NotoSansKR"/>
              </a:rPr>
              <a:t>그렇다면 만약 </a:t>
            </a:r>
            <a:r>
              <a:rPr lang="ko-KR" altLang="ko-KR" sz="1100" dirty="0" err="1">
                <a:solidFill>
                  <a:srgbClr val="1D1C1D"/>
                </a:solidFill>
                <a:ea typeface="NotoSansKR"/>
              </a:rPr>
              <a:t>missing</a:t>
            </a:r>
            <a:r>
              <a:rPr lang="ko-KR" altLang="ko-KR" sz="1100" dirty="0">
                <a:solidFill>
                  <a:srgbClr val="1D1C1D"/>
                </a:solidFill>
                <a:ea typeface="NotoSansKR"/>
              </a:rPr>
              <a:t> </a:t>
            </a:r>
            <a:r>
              <a:rPr lang="ko-KR" altLang="ko-KR" sz="1100" dirty="0" err="1">
                <a:solidFill>
                  <a:srgbClr val="1D1C1D"/>
                </a:solidFill>
                <a:ea typeface="NotoSansKR"/>
              </a:rPr>
              <a:t>value가</a:t>
            </a:r>
            <a:r>
              <a:rPr lang="ko-KR" altLang="ko-KR" sz="1100" dirty="0">
                <a:solidFill>
                  <a:srgbClr val="1D1C1D"/>
                </a:solidFill>
                <a:ea typeface="NotoSansKR"/>
              </a:rPr>
              <a:t> 과반수 정도 가까이 된다면, 그때도 값을 0으로 주어서 계산했던 방법을 이용하는 것이 더 이득이 되는지 궁금합니다.</a:t>
            </a:r>
            <a:endParaRPr lang="ko-KR" altLang="ko-KR" dirty="0"/>
          </a:p>
        </p:txBody>
      </p:sp>
      <p:sp>
        <p:nvSpPr>
          <p:cNvPr id="7" name="Rectangle 4">
            <a:extLst>
              <a:ext uri="{FF2B5EF4-FFF2-40B4-BE49-F238E27FC236}">
                <a16:creationId xmlns:a16="http://schemas.microsoft.com/office/drawing/2014/main" id="{CA0808C4-2ED9-424E-B614-79D02FDDF389}"/>
              </a:ext>
            </a:extLst>
          </p:cNvPr>
          <p:cNvSpPr>
            <a:spLocks noChangeArrowheads="1"/>
          </p:cNvSpPr>
          <p:nvPr/>
        </p:nvSpPr>
        <p:spPr bwMode="auto">
          <a:xfrm>
            <a:off x="1067784" y="1800152"/>
            <a:ext cx="10146890" cy="20211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76176" rIns="-28566" bIns="-101568" numCol="1" anchor="ctr" anchorCtr="0" compatLnSpc="1">
            <a:prstTxWarp prst="textNoShape">
              <a:avLst/>
            </a:prstTxWarp>
            <a:spAutoFit/>
          </a:bodyPr>
          <a:lstStyle/>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value를</a:t>
            </a:r>
            <a:r>
              <a:rPr lang="ko-KR" altLang="ko-KR" sz="1100" dirty="0">
                <a:solidFill>
                  <a:srgbClr val="1D1C1D"/>
                </a:solidFill>
                <a:latin typeface="Arial" panose="020B0604020202020204" pitchFamily="34" charset="0"/>
                <a:ea typeface="NotoSansKR"/>
              </a:rPr>
              <a:t> 가진 </a:t>
            </a:r>
            <a:r>
              <a:rPr lang="ko-KR" altLang="ko-KR" sz="1100" dirty="0" err="1">
                <a:solidFill>
                  <a:srgbClr val="1D1C1D"/>
                </a:solidFill>
                <a:latin typeface="Arial" panose="020B0604020202020204" pitchFamily="34" charset="0"/>
                <a:ea typeface="NotoSansKR"/>
              </a:rPr>
              <a:t>sample이</a:t>
            </a:r>
            <a:r>
              <a:rPr lang="ko-KR" altLang="ko-KR" sz="1100" dirty="0">
                <a:solidFill>
                  <a:srgbClr val="1D1C1D"/>
                </a:solidFill>
                <a:latin typeface="Arial" panose="020B0604020202020204" pitchFamily="34" charset="0"/>
                <a:ea typeface="NotoSansKR"/>
              </a:rPr>
              <a:t> 많을 때 그것들을 모두 </a:t>
            </a:r>
            <a:r>
              <a:rPr lang="ko-KR" altLang="ko-KR" sz="1100" dirty="0" err="1">
                <a:solidFill>
                  <a:srgbClr val="1D1C1D"/>
                </a:solidFill>
                <a:latin typeface="Arial" panose="020B0604020202020204" pitchFamily="34" charset="0"/>
                <a:ea typeface="NotoSansKR"/>
              </a:rPr>
              <a:t>deletion하는</a:t>
            </a:r>
            <a:r>
              <a:rPr lang="ko-KR" altLang="ko-KR" sz="1100" dirty="0">
                <a:solidFill>
                  <a:srgbClr val="1D1C1D"/>
                </a:solidFill>
                <a:latin typeface="Arial" panose="020B0604020202020204" pitchFamily="34" charset="0"/>
                <a:ea typeface="NotoSansKR"/>
              </a:rPr>
              <a:t> 방법을 사용한다면 중요한 정보를 가진 </a:t>
            </a:r>
            <a:r>
              <a:rPr lang="ko-KR" altLang="ko-KR" sz="1100" dirty="0" err="1">
                <a:solidFill>
                  <a:srgbClr val="1D1C1D"/>
                </a:solidFill>
                <a:latin typeface="Arial" panose="020B0604020202020204" pitchFamily="34" charset="0"/>
                <a:ea typeface="NotoSansKR"/>
              </a:rPr>
              <a:t>sample을</a:t>
            </a:r>
            <a:r>
              <a:rPr lang="ko-KR" altLang="ko-KR" sz="1100" dirty="0">
                <a:solidFill>
                  <a:srgbClr val="1D1C1D"/>
                </a:solidFill>
                <a:latin typeface="Arial" panose="020B0604020202020204" pitchFamily="34" charset="0"/>
                <a:ea typeface="NotoSansKR"/>
              </a:rPr>
              <a:t> 잃을 수도 있습니다.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그러나 찾아보니 상황에 따라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value가</a:t>
            </a:r>
            <a:r>
              <a:rPr lang="ko-KR" altLang="ko-KR" sz="1100" dirty="0">
                <a:solidFill>
                  <a:srgbClr val="1D1C1D"/>
                </a:solidFill>
                <a:latin typeface="Arial" panose="020B0604020202020204" pitchFamily="34" charset="0"/>
                <a:ea typeface="NotoSansKR"/>
              </a:rPr>
              <a:t> 많은 </a:t>
            </a:r>
            <a:r>
              <a:rPr lang="ko-KR" altLang="ko-KR" sz="1100" dirty="0" err="1">
                <a:solidFill>
                  <a:srgbClr val="1D1C1D"/>
                </a:solidFill>
                <a:latin typeface="Arial" panose="020B0604020202020204" pitchFamily="34" charset="0"/>
                <a:ea typeface="NotoSansKR"/>
              </a:rPr>
              <a:t>feature를</a:t>
            </a:r>
            <a:r>
              <a:rPr lang="ko-KR" altLang="ko-KR" sz="1100" dirty="0">
                <a:solidFill>
                  <a:srgbClr val="1D1C1D"/>
                </a:solidFill>
                <a:latin typeface="Arial" panose="020B0604020202020204" pitchFamily="34" charset="0"/>
                <a:ea typeface="NotoSansKR"/>
              </a:rPr>
              <a:t> 제거하기도 한다고 하네요</a:t>
            </a:r>
            <a:r>
              <a:rPr lang="en-US" altLang="ko-KR" sz="1100" dirty="0">
                <a:solidFill>
                  <a:srgbClr val="1D1C1D"/>
                </a:solidFill>
                <a:latin typeface="Arial" panose="020B0604020202020204" pitchFamily="34" charset="0"/>
                <a:ea typeface="NotoSansKR"/>
              </a:rPr>
              <a:t>.</a:t>
            </a:r>
            <a:r>
              <a:rPr lang="ko-KR" altLang="ko-KR" sz="1100" dirty="0">
                <a:solidFill>
                  <a:srgbClr val="1D1C1D"/>
                </a:solidFill>
                <a:latin typeface="Arial" panose="020B0604020202020204" pitchFamily="34" charset="0"/>
                <a:ea typeface="NotoSansKR"/>
              </a:rPr>
              <a:t>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말씀하신 경우엔 </a:t>
            </a:r>
            <a:r>
              <a:rPr lang="ko-KR" altLang="ko-KR" sz="1100" dirty="0" err="1">
                <a:solidFill>
                  <a:srgbClr val="1D1C1D"/>
                </a:solidFill>
                <a:latin typeface="Arial" panose="020B0604020202020204" pitchFamily="34" charset="0"/>
                <a:ea typeface="NotoSansKR"/>
              </a:rPr>
              <a:t>deletion하거나</a:t>
            </a:r>
            <a:r>
              <a:rPr lang="ko-KR" altLang="ko-KR" sz="1100" dirty="0">
                <a:solidFill>
                  <a:srgbClr val="1D1C1D"/>
                </a:solidFill>
                <a:latin typeface="Arial" panose="020B0604020202020204" pitchFamily="34" charset="0"/>
                <a:ea typeface="NotoSansKR"/>
              </a:rPr>
              <a:t> 다른 </a:t>
            </a:r>
            <a:r>
              <a:rPr lang="ko-KR" altLang="ko-KR" sz="1100" dirty="0" err="1">
                <a:solidFill>
                  <a:srgbClr val="1D1C1D"/>
                </a:solidFill>
                <a:latin typeface="Arial" panose="020B0604020202020204" pitchFamily="34" charset="0"/>
                <a:ea typeface="NotoSansKR"/>
              </a:rPr>
              <a:t>결측값</a:t>
            </a:r>
            <a:r>
              <a:rPr lang="ko-KR" altLang="ko-KR" sz="1100" dirty="0">
                <a:solidFill>
                  <a:srgbClr val="1D1C1D"/>
                </a:solidFill>
                <a:latin typeface="Arial" panose="020B0604020202020204" pitchFamily="34" charset="0"/>
                <a:ea typeface="NotoSansKR"/>
              </a:rPr>
              <a:t> 처리 방법을 사용할 수 있을 것 같습니다.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value를</a:t>
            </a:r>
            <a:r>
              <a:rPr lang="ko-KR" altLang="ko-KR" sz="1100" dirty="0">
                <a:solidFill>
                  <a:srgbClr val="1D1C1D"/>
                </a:solidFill>
                <a:latin typeface="Arial" panose="020B0604020202020204" pitchFamily="34" charset="0"/>
                <a:ea typeface="NotoSansKR"/>
              </a:rPr>
              <a:t> 처리하는 방법은 그 </a:t>
            </a:r>
            <a:r>
              <a:rPr lang="ko-KR" altLang="ko-KR" sz="1100" dirty="0" err="1">
                <a:solidFill>
                  <a:srgbClr val="1D1C1D"/>
                </a:solidFill>
                <a:latin typeface="Arial" panose="020B0604020202020204" pitchFamily="34" charset="0"/>
                <a:ea typeface="NotoSansKR"/>
              </a:rPr>
              <a:t>결측치의</a:t>
            </a:r>
            <a:r>
              <a:rPr lang="ko-KR" altLang="ko-KR" sz="1100" dirty="0">
                <a:solidFill>
                  <a:srgbClr val="1D1C1D"/>
                </a:solidFill>
                <a:latin typeface="Arial" panose="020B0604020202020204" pitchFamily="34" charset="0"/>
                <a:ea typeface="NotoSansKR"/>
              </a:rPr>
              <a:t> 종류에 따라 적절하게 적용하는 것이 중요한 것 같습니다.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결측치</a:t>
            </a:r>
            <a:r>
              <a:rPr lang="ko-KR" altLang="ko-KR" sz="1100" dirty="0">
                <a:solidFill>
                  <a:srgbClr val="1D1C1D"/>
                </a:solidFill>
                <a:latin typeface="Arial" panose="020B0604020202020204" pitchFamily="34" charset="0"/>
                <a:ea typeface="NotoSansKR"/>
              </a:rPr>
              <a:t> 종류는 3가지로 분류됩니다. 변수 상에서 발생한 </a:t>
            </a:r>
            <a:r>
              <a:rPr lang="ko-KR" altLang="ko-KR" sz="1100" dirty="0" err="1">
                <a:solidFill>
                  <a:srgbClr val="1D1C1D"/>
                </a:solidFill>
                <a:latin typeface="Arial" panose="020B0604020202020204" pitchFamily="34" charset="0"/>
                <a:ea typeface="NotoSansKR"/>
              </a:rPr>
              <a:t>결측치가</a:t>
            </a:r>
            <a:r>
              <a:rPr lang="ko-KR" altLang="ko-KR" sz="1100" dirty="0">
                <a:solidFill>
                  <a:srgbClr val="1D1C1D"/>
                </a:solidFill>
                <a:latin typeface="Arial" panose="020B0604020202020204" pitchFamily="34" charset="0"/>
                <a:ea typeface="NotoSansKR"/>
              </a:rPr>
              <a:t> 다른 변수와 아무 상관이 없는 완전 무작위 결측(MCAR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completely</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)은 보통 제거하거나 대규모 데이터 셋에서 단순 무작위 표본추출을 통해 </a:t>
            </a:r>
            <a:r>
              <a:rPr lang="ko-KR" altLang="ko-KR" sz="1100" dirty="0" err="1">
                <a:solidFill>
                  <a:srgbClr val="1D1C1D"/>
                </a:solidFill>
                <a:latin typeface="Arial" panose="020B0604020202020204" pitchFamily="34" charset="0"/>
                <a:ea typeface="NotoSansKR"/>
              </a:rPr>
              <a:t>data</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set을</a:t>
            </a:r>
            <a:r>
              <a:rPr lang="ko-KR" altLang="ko-KR" sz="1100" dirty="0">
                <a:solidFill>
                  <a:srgbClr val="1D1C1D"/>
                </a:solidFill>
                <a:latin typeface="Arial" panose="020B0604020202020204" pitchFamily="34" charset="0"/>
                <a:ea typeface="NotoSansKR"/>
              </a:rPr>
              <a:t> 만드는 방법을 이용한다고 합니다.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a:solidFill>
                  <a:srgbClr val="1D1C1D"/>
                </a:solidFill>
                <a:latin typeface="Arial" panose="020B0604020202020204" pitchFamily="34" charset="0"/>
                <a:ea typeface="NotoSansKR"/>
              </a:rPr>
              <a:t>다음으로, 누락된 자료가 특정 변수와 관련되었지만 그 변수의 결과와는 상관이 없는 무작위 결측(MAR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 누락된 값이 다른 변수와 연관이 있는 비 무작위 결측(MNAR : </a:t>
            </a: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at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not</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random</a:t>
            </a:r>
            <a:r>
              <a:rPr lang="ko-KR" altLang="ko-KR" sz="1100" dirty="0">
                <a:solidFill>
                  <a:srgbClr val="1D1C1D"/>
                </a:solidFill>
                <a:latin typeface="Arial" panose="020B0604020202020204" pitchFamily="34" charset="0"/>
                <a:ea typeface="NotoSansKR"/>
              </a:rPr>
              <a:t>)이 있습니다. </a:t>
            </a: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endParaRPr lang="en-US" altLang="ko-KR" sz="1100" dirty="0">
              <a:solidFill>
                <a:srgbClr val="1D1C1D"/>
              </a:solidFill>
              <a:latin typeface="Arial" panose="020B0604020202020204" pitchFamily="34" charset="0"/>
              <a:ea typeface="NotoSansKR"/>
            </a:endParaRPr>
          </a:p>
          <a:p>
            <a:pPr eaLnBrk="0" fontAlgn="base" latinLnBrk="0" hangingPunct="0">
              <a:spcBef>
                <a:spcPct val="0"/>
              </a:spcBef>
              <a:spcAft>
                <a:spcPct val="0"/>
              </a:spcAft>
            </a:pPr>
            <a:r>
              <a:rPr lang="ko-KR" altLang="ko-KR" sz="1100" dirty="0" err="1">
                <a:solidFill>
                  <a:srgbClr val="1D1C1D"/>
                </a:solidFill>
                <a:latin typeface="Arial" panose="020B0604020202020204" pitchFamily="34" charset="0"/>
                <a:ea typeface="NotoSansKR"/>
              </a:rPr>
              <a:t>missing</a:t>
            </a:r>
            <a:r>
              <a:rPr lang="ko-KR" altLang="ko-KR" sz="1100" dirty="0">
                <a:solidFill>
                  <a:srgbClr val="1D1C1D"/>
                </a:solidFill>
                <a:latin typeface="Arial" panose="020B0604020202020204" pitchFamily="34" charset="0"/>
                <a:ea typeface="NotoSansKR"/>
              </a:rPr>
              <a:t> </a:t>
            </a:r>
            <a:r>
              <a:rPr lang="ko-KR" altLang="ko-KR" sz="1100" dirty="0" err="1">
                <a:solidFill>
                  <a:srgbClr val="1D1C1D"/>
                </a:solidFill>
                <a:latin typeface="Arial" panose="020B0604020202020204" pitchFamily="34" charset="0"/>
                <a:ea typeface="NotoSansKR"/>
              </a:rPr>
              <a:t>value의</a:t>
            </a:r>
            <a:r>
              <a:rPr lang="ko-KR" altLang="ko-KR" sz="1100" dirty="0">
                <a:solidFill>
                  <a:srgbClr val="1D1C1D"/>
                </a:solidFill>
                <a:latin typeface="Arial" panose="020B0604020202020204" pitchFamily="34" charset="0"/>
                <a:ea typeface="NotoSansKR"/>
              </a:rPr>
              <a:t> 비율에 따라 더 좋은 절대적인 방법이 </a:t>
            </a:r>
            <a:r>
              <a:rPr lang="ko-KR" altLang="ko-KR" sz="1100" dirty="0" err="1">
                <a:solidFill>
                  <a:srgbClr val="1D1C1D"/>
                </a:solidFill>
                <a:latin typeface="Arial" panose="020B0604020202020204" pitchFamily="34" charset="0"/>
                <a:ea typeface="NotoSansKR"/>
              </a:rPr>
              <a:t>있다기</a:t>
            </a:r>
            <a:r>
              <a:rPr lang="ko-KR" altLang="ko-KR" sz="1100" dirty="0">
                <a:solidFill>
                  <a:srgbClr val="1D1C1D"/>
                </a:solidFill>
                <a:latin typeface="Arial" panose="020B0604020202020204" pitchFamily="34" charset="0"/>
                <a:ea typeface="NotoSansKR"/>
              </a:rPr>
              <a:t> 보다는, </a:t>
            </a:r>
            <a:r>
              <a:rPr lang="ko-KR" altLang="ko-KR" sz="1100" dirty="0" err="1">
                <a:solidFill>
                  <a:srgbClr val="1D1C1D"/>
                </a:solidFill>
                <a:latin typeface="Arial" panose="020B0604020202020204" pitchFamily="34" charset="0"/>
                <a:ea typeface="NotoSansKR"/>
              </a:rPr>
              <a:t>결측값의</a:t>
            </a:r>
            <a:r>
              <a:rPr lang="ko-KR" altLang="ko-KR" sz="1100" dirty="0">
                <a:solidFill>
                  <a:srgbClr val="1D1C1D"/>
                </a:solidFill>
                <a:latin typeface="Arial" panose="020B0604020202020204" pitchFamily="34" charset="0"/>
                <a:ea typeface="NotoSansKR"/>
              </a:rPr>
              <a:t> 종류를 파악한 후에 제거, 대체, 유추, 채우기 등 적절한 방법을 적용하면 좋을 것 같다고 생각했습니다!</a:t>
            </a:r>
            <a:endParaRPr lang="ko-KR" altLang="ko-KR" dirty="0">
              <a:latin typeface="Arial" panose="020B0604020202020204" pitchFamily="34" charset="0"/>
            </a:endParaRPr>
          </a:p>
        </p:txBody>
      </p:sp>
    </p:spTree>
    <p:extLst>
      <p:ext uri="{BB962C8B-B14F-4D97-AF65-F5344CB8AC3E}">
        <p14:creationId xmlns:p14="http://schemas.microsoft.com/office/powerpoint/2010/main" val="13163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DD4B14-759C-4C1F-B7EB-915AA359D859}"/>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Complex system of gene regulation</a:t>
            </a:r>
          </a:p>
        </p:txBody>
      </p:sp>
      <p:cxnSp>
        <p:nvCxnSpPr>
          <p:cNvPr id="7" name="직선 연결선 6">
            <a:extLst>
              <a:ext uri="{FF2B5EF4-FFF2-40B4-BE49-F238E27FC236}">
                <a16:creationId xmlns:a16="http://schemas.microsoft.com/office/drawing/2014/main" id="{ACE1C41B-32C6-437C-90F4-320C151E40D4}"/>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4B678EE6-175D-4C19-A07C-B0D5ED182E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330" t="14131" b="34154"/>
          <a:stretch/>
        </p:blipFill>
        <p:spPr bwMode="auto">
          <a:xfrm>
            <a:off x="1719729" y="1231196"/>
            <a:ext cx="2697990" cy="5366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4FD30D34-7703-484F-9DC6-4A038D5932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191"/>
          <a:stretch/>
        </p:blipFill>
        <p:spPr bwMode="auto">
          <a:xfrm>
            <a:off x="4499047" y="1223506"/>
            <a:ext cx="6205671" cy="271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141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E339D6F-94A7-474F-8D72-DDE513FA1252}"/>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Enhancer activity</a:t>
            </a:r>
          </a:p>
        </p:txBody>
      </p:sp>
      <p:cxnSp>
        <p:nvCxnSpPr>
          <p:cNvPr id="14" name="직선 연결선 13">
            <a:extLst>
              <a:ext uri="{FF2B5EF4-FFF2-40B4-BE49-F238E27FC236}">
                <a16:creationId xmlns:a16="http://schemas.microsoft.com/office/drawing/2014/main" id="{9C445BCE-82D6-479F-8D33-C686F8E2168B}"/>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200C4BA2-64DE-4825-8E9E-E9BEE65D56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694"/>
          <a:stretch/>
        </p:blipFill>
        <p:spPr bwMode="auto">
          <a:xfrm>
            <a:off x="2064134" y="1178618"/>
            <a:ext cx="7872899" cy="2307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직사각형 15">
            <a:extLst>
              <a:ext uri="{FF2B5EF4-FFF2-40B4-BE49-F238E27FC236}">
                <a16:creationId xmlns:a16="http://schemas.microsoft.com/office/drawing/2014/main" id="{A0BC613C-57AE-4C63-9925-A79677637901}"/>
              </a:ext>
            </a:extLst>
          </p:cNvPr>
          <p:cNvSpPr/>
          <p:nvPr/>
        </p:nvSpPr>
        <p:spPr>
          <a:xfrm>
            <a:off x="1608095" y="4130946"/>
            <a:ext cx="8784976" cy="1323439"/>
          </a:xfrm>
          <a:prstGeom prst="rect">
            <a:avLst/>
          </a:prstGeom>
        </p:spPr>
        <p:txBody>
          <a:bodyPr wrap="square">
            <a:spAutoFit/>
          </a:bodyPr>
          <a:lstStyle/>
          <a:p>
            <a:pPr marL="285750" indent="-285750">
              <a:buFont typeface="Wingdings" panose="05000000000000000000" pitchFamily="2" charset="2"/>
              <a:buChar char="ü"/>
            </a:pPr>
            <a:r>
              <a:rPr lang="en-US" altLang="ko-KR" sz="1600" dirty="0">
                <a:latin typeface="Apple SD 산돌고딕 Neo 일반체"/>
              </a:rPr>
              <a:t>Enhancer functions via the cooperative binding of multiple proteins less than one nucleosome length, so that they </a:t>
            </a:r>
            <a:r>
              <a:rPr lang="en-US" altLang="ko-KR" sz="1600" b="1" dirty="0">
                <a:solidFill>
                  <a:srgbClr val="FF0000"/>
                </a:solidFill>
                <a:latin typeface="Apple SD 산돌고딕 Neo 일반체"/>
              </a:rPr>
              <a:t>overcome the energetic barrier of nucleosome eviction (like hands on the zipper).</a:t>
            </a:r>
          </a:p>
          <a:p>
            <a:pPr marL="285750" indent="-285750">
              <a:buFont typeface="Wingdings" panose="05000000000000000000" pitchFamily="2" charset="2"/>
              <a:buChar char="ü"/>
            </a:pPr>
            <a:endParaRPr lang="en-US" altLang="ko-KR" sz="1600" dirty="0">
              <a:latin typeface="Apple SD 산돌고딕 Neo 일반체"/>
            </a:endParaRPr>
          </a:p>
          <a:p>
            <a:pPr marL="285750" indent="-285750">
              <a:buFont typeface="Wingdings" panose="05000000000000000000" pitchFamily="2" charset="2"/>
              <a:buChar char="ü"/>
            </a:pPr>
            <a:r>
              <a:rPr lang="en-US" altLang="ko-KR" sz="1600" b="1" dirty="0">
                <a:solidFill>
                  <a:srgbClr val="FF0000"/>
                </a:solidFill>
                <a:latin typeface="Apple SD 산돌고딕 Neo 일반체"/>
              </a:rPr>
              <a:t>Enhancer activity is determined by epigenome stages</a:t>
            </a:r>
            <a:r>
              <a:rPr lang="en-US" altLang="ko-KR" sz="1600" dirty="0">
                <a:latin typeface="Apple SD 산돌고딕 Neo 일반체"/>
              </a:rPr>
              <a:t>, such as being devoid of nucleosomes, which is often recognized by </a:t>
            </a:r>
            <a:r>
              <a:rPr lang="en-US" altLang="ko-KR" sz="1600" b="1" u="sng" dirty="0">
                <a:latin typeface="Apple SD 산돌고딕 Neo 일반체"/>
              </a:rPr>
              <a:t>histone markers </a:t>
            </a:r>
            <a:r>
              <a:rPr lang="en-US" altLang="ko-KR" sz="1600" dirty="0">
                <a:latin typeface="Apple SD 산돌고딕 Neo 일반체"/>
              </a:rPr>
              <a:t>of accessible chromatin, such as H3K4me1 and H3K27ac. </a:t>
            </a:r>
          </a:p>
        </p:txBody>
      </p:sp>
      <p:pic>
        <p:nvPicPr>
          <p:cNvPr id="17" name="Picture 3">
            <a:extLst>
              <a:ext uri="{FF2B5EF4-FFF2-40B4-BE49-F238E27FC236}">
                <a16:creationId xmlns:a16="http://schemas.microsoft.com/office/drawing/2014/main" id="{049D4F56-5787-4922-A5DF-AA01AD384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333" y="3482874"/>
            <a:ext cx="62865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86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476E0C-366B-4FA3-88D4-91B58107E6E7}"/>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Chromatin accessibility and histone marks to define enhancer activity</a:t>
            </a:r>
          </a:p>
        </p:txBody>
      </p:sp>
      <p:cxnSp>
        <p:nvCxnSpPr>
          <p:cNvPr id="9" name="직선 연결선 8">
            <a:extLst>
              <a:ext uri="{FF2B5EF4-FFF2-40B4-BE49-F238E27FC236}">
                <a16:creationId xmlns:a16="http://schemas.microsoft.com/office/drawing/2014/main" id="{E8325459-655A-4A3C-9C37-43A18A6E37D7}"/>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1213D680-8441-4825-955A-FD81EA2C5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101" y="1055463"/>
            <a:ext cx="607695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29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istone code chromatinì ëí ì´ë¯¸ì§ ê²ìê²°ê³¼">
            <a:extLst>
              <a:ext uri="{FF2B5EF4-FFF2-40B4-BE49-F238E27FC236}">
                <a16:creationId xmlns:a16="http://schemas.microsoft.com/office/drawing/2014/main" id="{900F885D-B6A0-4F43-A1D0-41C1F4A40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91" y="180689"/>
            <a:ext cx="6245475" cy="4684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istone modification promoter enhancerì ëí ì´ë¯¸ì§ ê²ìê²°ê³¼">
            <a:extLst>
              <a:ext uri="{FF2B5EF4-FFF2-40B4-BE49-F238E27FC236}">
                <a16:creationId xmlns:a16="http://schemas.microsoft.com/office/drawing/2014/main" id="{FFDE625D-444C-48F6-A60E-CA2BCC36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598" y="875809"/>
            <a:ext cx="4488935" cy="39554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직선 연결선 8">
            <a:extLst>
              <a:ext uri="{FF2B5EF4-FFF2-40B4-BE49-F238E27FC236}">
                <a16:creationId xmlns:a16="http://schemas.microsoft.com/office/drawing/2014/main" id="{D536F496-4842-4210-AF3C-392F2EC9D108}"/>
              </a:ext>
            </a:extLst>
          </p:cNvPr>
          <p:cNvCxnSpPr/>
          <p:nvPr/>
        </p:nvCxnSpPr>
        <p:spPr>
          <a:xfrm>
            <a:off x="1475575" y="756753"/>
            <a:ext cx="87849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455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8AA554-DDD0-4074-B824-1546D33E949C}"/>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Complex histone code</a:t>
            </a:r>
          </a:p>
        </p:txBody>
      </p:sp>
      <p:cxnSp>
        <p:nvCxnSpPr>
          <p:cNvPr id="8" name="직선 연결선 7">
            <a:extLst>
              <a:ext uri="{FF2B5EF4-FFF2-40B4-BE49-F238E27FC236}">
                <a16:creationId xmlns:a16="http://schemas.microsoft.com/office/drawing/2014/main" id="{5463AF5B-E57A-44CA-BC26-BCD5CB98C3AE}"/>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histone code chromatinì ëí ì´ë¯¸ì§ ê²ìê²°ê³¼">
            <a:extLst>
              <a:ext uri="{FF2B5EF4-FFF2-40B4-BE49-F238E27FC236}">
                <a16:creationId xmlns:a16="http://schemas.microsoft.com/office/drawing/2014/main" id="{1B63DD82-7579-41D4-A16F-15CD5C0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332" y="1083649"/>
            <a:ext cx="7620000" cy="4524375"/>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39696253-0C89-4191-A19A-E5675188604D}"/>
              </a:ext>
            </a:extLst>
          </p:cNvPr>
          <p:cNvSpPr/>
          <p:nvPr/>
        </p:nvSpPr>
        <p:spPr>
          <a:xfrm>
            <a:off x="1466657" y="5628493"/>
            <a:ext cx="9258686" cy="338554"/>
          </a:xfrm>
          <a:prstGeom prst="rect">
            <a:avLst/>
          </a:prstGeom>
        </p:spPr>
        <p:txBody>
          <a:bodyPr wrap="square">
            <a:spAutoFit/>
          </a:bodyPr>
          <a:lstStyle/>
          <a:p>
            <a:pPr marL="285750" indent="-285750">
              <a:buFont typeface="Wingdings" panose="05000000000000000000" pitchFamily="2" charset="2"/>
              <a:buChar char="ü"/>
            </a:pPr>
            <a:r>
              <a:rPr lang="en-US" altLang="ko-KR" sz="1600" dirty="0">
                <a:latin typeface="Apple SD 산돌고딕 Neo 일반체"/>
              </a:rPr>
              <a:t>The </a:t>
            </a:r>
            <a:r>
              <a:rPr lang="en-US" altLang="ko-KR" sz="1600" b="1" u="sng" dirty="0">
                <a:latin typeface="Apple SD 산돌고딕 Neo 일반체"/>
              </a:rPr>
              <a:t>enzymes</a:t>
            </a:r>
            <a:r>
              <a:rPr lang="en-US" altLang="ko-KR" sz="1600" dirty="0">
                <a:latin typeface="Apple SD 산돌고딕 Neo 일반체"/>
              </a:rPr>
              <a:t> responsible for histone modifications (“writers”) are often </a:t>
            </a:r>
            <a:r>
              <a:rPr lang="en-US" altLang="ko-KR" sz="1600" b="1" u="sng" dirty="0">
                <a:latin typeface="Apple SD 산돌고딕 Neo 일반체"/>
              </a:rPr>
              <a:t>highly residue-specific.</a:t>
            </a:r>
          </a:p>
        </p:txBody>
      </p:sp>
    </p:spTree>
    <p:extLst>
      <p:ext uri="{BB962C8B-B14F-4D97-AF65-F5344CB8AC3E}">
        <p14:creationId xmlns:p14="http://schemas.microsoft.com/office/powerpoint/2010/main" val="13851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81A8661-9073-481D-9096-AD676A829DFE}"/>
              </a:ext>
            </a:extLst>
          </p:cNvPr>
          <p:cNvSpPr>
            <a:spLocks noGrp="1"/>
          </p:cNvSpPr>
          <p:nvPr>
            <p:ph type="title"/>
          </p:nvPr>
        </p:nvSpPr>
        <p:spPr>
          <a:xfrm>
            <a:off x="5080883" y="78012"/>
            <a:ext cx="6633596" cy="764699"/>
          </a:xfrm>
          <a:noFill/>
        </p:spPr>
        <p:txBody>
          <a:bodyPr vert="horz" lIns="91440" tIns="45720" rIns="91440" bIns="45720" rtlCol="0" anchor="ctr">
            <a:noAutofit/>
          </a:bodyPr>
          <a:lstStyle/>
          <a:p>
            <a:pPr algn="ctr"/>
            <a:r>
              <a:rPr lang="en-US" altLang="ko-KR" sz="2400" dirty="0">
                <a:latin typeface="Apple SD 산돌고딕 Neo 일반체"/>
              </a:rPr>
              <a:t>Enhancer protein</a:t>
            </a:r>
          </a:p>
        </p:txBody>
      </p:sp>
      <p:cxnSp>
        <p:nvCxnSpPr>
          <p:cNvPr id="32" name="직선 연결선 31">
            <a:extLst>
              <a:ext uri="{FF2B5EF4-FFF2-40B4-BE49-F238E27FC236}">
                <a16:creationId xmlns:a16="http://schemas.microsoft.com/office/drawing/2014/main" id="{B878E01B-0196-4F50-9F15-6519AEAAD5BA}"/>
              </a:ext>
            </a:extLst>
          </p:cNvPr>
          <p:cNvCxnSpPr>
            <a:cxnSpLocks/>
          </p:cNvCxnSpPr>
          <p:nvPr/>
        </p:nvCxnSpPr>
        <p:spPr>
          <a:xfrm>
            <a:off x="5080884" y="912909"/>
            <a:ext cx="66335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2" descr="Biology 01 00778 g001 1024">
            <a:extLst>
              <a:ext uri="{FF2B5EF4-FFF2-40B4-BE49-F238E27FC236}">
                <a16:creationId xmlns:a16="http://schemas.microsoft.com/office/drawing/2014/main" id="{D8B760F1-62E2-4F48-8B2F-1C1A2913D2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 r="53937"/>
          <a:stretch/>
        </p:blipFill>
        <p:spPr bwMode="auto">
          <a:xfrm>
            <a:off x="779228" y="0"/>
            <a:ext cx="4211960" cy="6848475"/>
          </a:xfrm>
          <a:prstGeom prst="rect">
            <a:avLst/>
          </a:prstGeom>
          <a:noFill/>
          <a:extLst>
            <a:ext uri="{909E8E84-426E-40DD-AFC4-6F175D3DCCD1}">
              <a14:hiddenFill xmlns:a14="http://schemas.microsoft.com/office/drawing/2010/main">
                <a:solidFill>
                  <a:srgbClr val="FFFFFF"/>
                </a:solidFill>
              </a14:hiddenFill>
            </a:ext>
          </a:extLst>
        </p:spPr>
      </p:pic>
      <p:pic>
        <p:nvPicPr>
          <p:cNvPr id="36" name="그림 35">
            <a:extLst>
              <a:ext uri="{FF2B5EF4-FFF2-40B4-BE49-F238E27FC236}">
                <a16:creationId xmlns:a16="http://schemas.microsoft.com/office/drawing/2014/main" id="{930075E2-C276-4329-A38C-07AA87D0D999}"/>
              </a:ext>
            </a:extLst>
          </p:cNvPr>
          <p:cNvPicPr>
            <a:picLocks noChangeAspect="1"/>
          </p:cNvPicPr>
          <p:nvPr/>
        </p:nvPicPr>
        <p:blipFill>
          <a:blip r:embed="rId3"/>
          <a:stretch>
            <a:fillRect/>
          </a:stretch>
        </p:blipFill>
        <p:spPr>
          <a:xfrm>
            <a:off x="1265003" y="1628800"/>
            <a:ext cx="8172450" cy="342900"/>
          </a:xfrm>
          <a:prstGeom prst="rect">
            <a:avLst/>
          </a:prstGeom>
        </p:spPr>
      </p:pic>
      <p:pic>
        <p:nvPicPr>
          <p:cNvPr id="37" name="그림 36">
            <a:extLst>
              <a:ext uri="{FF2B5EF4-FFF2-40B4-BE49-F238E27FC236}">
                <a16:creationId xmlns:a16="http://schemas.microsoft.com/office/drawing/2014/main" id="{C98DB0CC-38E3-4A24-AAE8-F45F47E66202}"/>
              </a:ext>
            </a:extLst>
          </p:cNvPr>
          <p:cNvPicPr>
            <a:picLocks noChangeAspect="1"/>
          </p:cNvPicPr>
          <p:nvPr/>
        </p:nvPicPr>
        <p:blipFill>
          <a:blip r:embed="rId4"/>
          <a:stretch>
            <a:fillRect/>
          </a:stretch>
        </p:blipFill>
        <p:spPr>
          <a:xfrm>
            <a:off x="3230787" y="3855303"/>
            <a:ext cx="1365622" cy="554784"/>
          </a:xfrm>
          <a:prstGeom prst="rect">
            <a:avLst/>
          </a:prstGeom>
        </p:spPr>
      </p:pic>
    </p:spTree>
    <p:extLst>
      <p:ext uri="{BB962C8B-B14F-4D97-AF65-F5344CB8AC3E}">
        <p14:creationId xmlns:p14="http://schemas.microsoft.com/office/powerpoint/2010/main" val="73209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E8EEE4-2637-49A5-B1D4-41F20D858EEC}"/>
              </a:ext>
            </a:extLst>
          </p:cNvPr>
          <p:cNvSpPr>
            <a:spLocks noGrp="1"/>
          </p:cNvSpPr>
          <p:nvPr>
            <p:ph type="title"/>
          </p:nvPr>
        </p:nvSpPr>
        <p:spPr>
          <a:xfrm>
            <a:off x="431074" y="78012"/>
            <a:ext cx="11283405" cy="764699"/>
          </a:xfrm>
          <a:noFill/>
        </p:spPr>
        <p:txBody>
          <a:bodyPr vert="horz" lIns="91440" tIns="45720" rIns="91440" bIns="45720" rtlCol="0" anchor="ctr">
            <a:noAutofit/>
          </a:bodyPr>
          <a:lstStyle/>
          <a:p>
            <a:pPr algn="ctr"/>
            <a:r>
              <a:rPr lang="en-US" altLang="ko-KR" sz="2400" dirty="0">
                <a:latin typeface="Apple SD 산돌고딕 Neo 일반체"/>
              </a:rPr>
              <a:t>What histone codes for defining active enhancer?:</a:t>
            </a:r>
            <a:br>
              <a:rPr lang="en-US" altLang="ko-KR" sz="2400" dirty="0">
                <a:latin typeface="Apple SD 산돌고딕 Neo 일반체"/>
              </a:rPr>
            </a:br>
            <a:r>
              <a:rPr lang="en-US" altLang="ko-KR" sz="2400" dirty="0">
                <a:latin typeface="Apple SD 산돌고딕 Neo 일반체"/>
              </a:rPr>
              <a:t>Can we use histone codes to define active enhancer?</a:t>
            </a:r>
          </a:p>
        </p:txBody>
      </p:sp>
      <p:cxnSp>
        <p:nvCxnSpPr>
          <p:cNvPr id="11" name="직선 연결선 10">
            <a:extLst>
              <a:ext uri="{FF2B5EF4-FFF2-40B4-BE49-F238E27FC236}">
                <a16:creationId xmlns:a16="http://schemas.microsoft.com/office/drawing/2014/main" id="{97E4B9EE-44A3-4EB3-AE74-F146ACEFDE3E}"/>
              </a:ext>
            </a:extLst>
          </p:cNvPr>
          <p:cNvCxnSpPr>
            <a:cxnSpLocks/>
          </p:cNvCxnSpPr>
          <p:nvPr/>
        </p:nvCxnSpPr>
        <p:spPr>
          <a:xfrm>
            <a:off x="431074" y="912909"/>
            <a:ext cx="112834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2" descr="Biology 01 00778 g001 1024">
            <a:extLst>
              <a:ext uri="{FF2B5EF4-FFF2-40B4-BE49-F238E27FC236}">
                <a16:creationId xmlns:a16="http://schemas.microsoft.com/office/drawing/2014/main" id="{E7A86156-5808-4629-AEA5-93E1539C5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 r="55512" b="73147"/>
          <a:stretch/>
        </p:blipFill>
        <p:spPr bwMode="auto">
          <a:xfrm>
            <a:off x="6339421" y="4221088"/>
            <a:ext cx="4067944" cy="18448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istone code chromatinì ëí ì´ë¯¸ì§ ê²ìê²°ê³¼">
            <a:extLst>
              <a:ext uri="{FF2B5EF4-FFF2-40B4-BE49-F238E27FC236}">
                <a16:creationId xmlns:a16="http://schemas.microsoft.com/office/drawing/2014/main" id="{C3C1726D-082D-4CD7-A8A8-8C2A6E82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917" y="1196752"/>
            <a:ext cx="5821278"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9451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1324</TotalTime>
  <Words>862</Words>
  <Application>Microsoft Macintosh PowerPoint</Application>
  <PresentationFormat>와이드스크린</PresentationFormat>
  <Paragraphs>73</Paragraphs>
  <Slides>25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25</vt:i4>
      </vt:variant>
    </vt:vector>
  </HeadingPairs>
  <TitlesOfParts>
    <vt:vector size="30" baseType="lpstr">
      <vt:lpstr>Apple SD 산돌고딕 Neo 일반체</vt:lpstr>
      <vt:lpstr>맑은 고딕</vt:lpstr>
      <vt:lpstr>Arial</vt:lpstr>
      <vt:lpstr>Wingdings</vt:lpstr>
      <vt:lpstr>Office 테마</vt:lpstr>
      <vt:lpstr>PowerPoint 프레젠테이션</vt:lpstr>
      <vt:lpstr>Transcriptional regulatory system in living cell</vt:lpstr>
      <vt:lpstr>Complex system of gene regulation</vt:lpstr>
      <vt:lpstr>Enhancer activity</vt:lpstr>
      <vt:lpstr>Chromatin accessibility and histone marks to define enhancer activity</vt:lpstr>
      <vt:lpstr>PowerPoint 프레젠테이션</vt:lpstr>
      <vt:lpstr>Complex histone code</vt:lpstr>
      <vt:lpstr>Enhancer protein</vt:lpstr>
      <vt:lpstr>What histone codes for defining active enhancer?: Can we use histone codes to define active enhancer?</vt:lpstr>
      <vt:lpstr>PowerPoint 프레젠테이션</vt:lpstr>
      <vt:lpstr>PowerPoint 프레젠테이션</vt:lpstr>
      <vt:lpstr>Can we use histone codes to define active enhancer?</vt:lpstr>
      <vt:lpstr>Noncoding DNA = junk?</vt:lpstr>
      <vt:lpstr>Epigenomics</vt:lpstr>
      <vt:lpstr>ENCyclopedia Of DNA Elements (ENCODE) project</vt:lpstr>
      <vt:lpstr>Experiments to analyze the function of DNA elements</vt:lpstr>
      <vt:lpstr>ChIP(Chromatin ImmunoPrecipitation)-Seq</vt:lpstr>
      <vt:lpstr>TF and histone ChIP-seq</vt:lpstr>
      <vt:lpstr>ENCODE data = “public” “big” data</vt:lpstr>
      <vt:lpstr>Epigenome map</vt:lpstr>
      <vt:lpstr> (2020. 7)</vt:lpstr>
      <vt:lpstr>ENCODE Portal (https://www.encodeproject.org/)</vt:lpstr>
      <vt:lpstr>Can we use histone codes to define active enhancer?</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Kim Kwoneel</dc:creator>
  <cp:lastModifiedBy>김홍비</cp:lastModifiedBy>
  <cp:revision>488</cp:revision>
  <dcterms:created xsi:type="dcterms:W3CDTF">2021-09-14T13:30:21Z</dcterms:created>
  <dcterms:modified xsi:type="dcterms:W3CDTF">2022-08-19T01:57:07Z</dcterms:modified>
</cp:coreProperties>
</file>